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9" r:id="rId3"/>
    <p:sldId id="282" r:id="rId4"/>
    <p:sldId id="262" r:id="rId5"/>
    <p:sldId id="261" r:id="rId6"/>
    <p:sldId id="263" r:id="rId7"/>
    <p:sldId id="266" r:id="rId8"/>
    <p:sldId id="260" r:id="rId9"/>
    <p:sldId id="275" r:id="rId10"/>
    <p:sldId id="269" r:id="rId11"/>
    <p:sldId id="278" r:id="rId12"/>
    <p:sldId id="265" r:id="rId13"/>
    <p:sldId id="264" r:id="rId14"/>
    <p:sldId id="273" r:id="rId15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Poppi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B635"/>
    <a:srgbClr val="CCCC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E66600-5ADB-4BAC-AF8E-865B0F80318D}" v="281" dt="2021-06-07T22:41:09.090"/>
  </p1510:revLst>
</p1510:revInfo>
</file>

<file path=ppt/tableStyles.xml><?xml version="1.0" encoding="utf-8"?>
<a:tblStyleLst xmlns:a="http://schemas.openxmlformats.org/drawingml/2006/main" def="{B8404090-AC27-4C5A-8AA8-1B72D67F3E73}">
  <a:tblStyle styleId="{B8404090-AC27-4C5A-8AA8-1B72D67F3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3692" autoAdjust="0"/>
  </p:normalViewPr>
  <p:slideViewPr>
    <p:cSldViewPr snapToGrid="0">
      <p:cViewPr varScale="1">
        <p:scale>
          <a:sx n="82" d="100"/>
          <a:sy n="82" d="100"/>
        </p:scale>
        <p:origin x="83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ENEZES TEIXEIRA ." userId="adc22825-a2f5-4de0-aae0-d54642bd0d25" providerId="ADAL" clId="{63E66600-5ADB-4BAC-AF8E-865B0F80318D}"/>
    <pc:docChg chg="undo custSel addSld delSld modSld sldOrd addMainMaster delMainMaster">
      <pc:chgData name="LUCAS MENEZES TEIXEIRA ." userId="adc22825-a2f5-4de0-aae0-d54642bd0d25" providerId="ADAL" clId="{63E66600-5ADB-4BAC-AF8E-865B0F80318D}" dt="2021-06-07T22:41:15.747" v="2149" actId="47"/>
      <pc:docMkLst>
        <pc:docMk/>
      </pc:docMkLst>
      <pc:sldChg chg="modSp mod modTransition">
        <pc:chgData name="LUCAS MENEZES TEIXEIRA ." userId="adc22825-a2f5-4de0-aae0-d54642bd0d25" providerId="ADAL" clId="{63E66600-5ADB-4BAC-AF8E-865B0F80318D}" dt="2021-06-05T13:55:57.570" v="923"/>
        <pc:sldMkLst>
          <pc:docMk/>
          <pc:sldMk cId="0" sldId="256"/>
        </pc:sldMkLst>
        <pc:picChg chg="mod">
          <ac:chgData name="LUCAS MENEZES TEIXEIRA ." userId="adc22825-a2f5-4de0-aae0-d54642bd0d25" providerId="ADAL" clId="{63E66600-5ADB-4BAC-AF8E-865B0F80318D}" dt="2021-05-26T23:47:35.888" v="3" actId="1076"/>
          <ac:picMkLst>
            <pc:docMk/>
            <pc:sldMk cId="0" sldId="256"/>
            <ac:picMk id="8" creationId="{48EDF7B2-FAD6-438A-9C69-DFB510FE25A5}"/>
          </ac:picMkLst>
        </pc:picChg>
      </pc:sldChg>
      <pc:sldChg chg="addSp delSp modSp del mod modTransition">
        <pc:chgData name="LUCAS MENEZES TEIXEIRA ." userId="adc22825-a2f5-4de0-aae0-d54642bd0d25" providerId="ADAL" clId="{63E66600-5ADB-4BAC-AF8E-865B0F80318D}" dt="2021-06-05T14:39:50.297" v="1216" actId="47"/>
        <pc:sldMkLst>
          <pc:docMk/>
          <pc:sldMk cId="0" sldId="257"/>
        </pc:sldMkLst>
        <pc:spChg chg="add del mod">
          <ac:chgData name="LUCAS MENEZES TEIXEIRA ." userId="adc22825-a2f5-4de0-aae0-d54642bd0d25" providerId="ADAL" clId="{63E66600-5ADB-4BAC-AF8E-865B0F80318D}" dt="2021-06-05T11:07:53.437" v="15" actId="478"/>
          <ac:spMkLst>
            <pc:docMk/>
            <pc:sldMk cId="0" sldId="257"/>
            <ac:spMk id="3" creationId="{5B2276B5-06B5-4F1F-BC84-28455208D4FC}"/>
          </ac:spMkLst>
        </pc:spChg>
        <pc:spChg chg="del">
          <ac:chgData name="LUCAS MENEZES TEIXEIRA ." userId="adc22825-a2f5-4de0-aae0-d54642bd0d25" providerId="ADAL" clId="{63E66600-5ADB-4BAC-AF8E-865B0F80318D}" dt="2021-06-05T11:07:52.046" v="14" actId="478"/>
          <ac:spMkLst>
            <pc:docMk/>
            <pc:sldMk cId="0" sldId="257"/>
            <ac:spMk id="1065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1:09:42.989" v="47" actId="20577"/>
          <ac:spMkLst>
            <pc:docMk/>
            <pc:sldMk cId="0" sldId="257"/>
            <ac:spMk id="1066" creationId="{00000000-0000-0000-0000-000000000000}"/>
          </ac:spMkLst>
        </pc:spChg>
      </pc:sldChg>
      <pc:sldChg chg="addSp delSp modSp add del mod modTransition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58"/>
        </pc:sldMkLst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3" creationId="{303EC40F-6A5F-4685-B96C-2FBCF32E8634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5" creationId="{86A56C42-C1BE-4DBE-BF65-CB9F3273EA65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7" creationId="{677292F1-CB3A-4049-8898-65DD06311BD4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9" creationId="{EAD73245-79B8-4673-B191-7371E9AE6725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11" creationId="{12ED3643-07EE-4BA5-B89B-90971BE39088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13" creationId="{0CF450ED-BA25-4EFD-9D20-86FC2483E680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15" creationId="{C7F4B94B-10AF-4258-8056-F4DB06DDB1E1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17" creationId="{F4A28AB9-D33C-429C-A1FE-C9B13262218D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19" creationId="{FD830DBD-F3AA-4CDD-AA86-39FE31B52F45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21" creationId="{3000F9F6-F0D0-4042-97EA-A16E425CFB25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23" creationId="{9924C6D1-EE3B-4E12-BDE8-6C2AAF8143C0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25" creationId="{4BD53667-7FF6-452B-AA6F-2A5151C0B76D}"/>
          </ac:spMkLst>
        </pc:spChg>
        <pc:spChg chg="add del mod">
          <ac:chgData name="LUCAS MENEZES TEIXEIRA ." userId="adc22825-a2f5-4de0-aae0-d54642bd0d25" providerId="ADAL" clId="{63E66600-5ADB-4BAC-AF8E-865B0F80318D}" dt="2021-06-05T14:19:27.132" v="1160" actId="478"/>
          <ac:spMkLst>
            <pc:docMk/>
            <pc:sldMk cId="0" sldId="258"/>
            <ac:spMk id="27" creationId="{6A8AD2FF-597E-468C-B931-00BE2A6100BB}"/>
          </ac:spMkLst>
        </pc:spChg>
        <pc:spChg chg="add del mod">
          <ac:chgData name="LUCAS MENEZES TEIXEIRA ." userId="adc22825-a2f5-4de0-aae0-d54642bd0d25" providerId="ADAL" clId="{63E66600-5ADB-4BAC-AF8E-865B0F80318D}" dt="2021-06-05T14:23:40.807" v="1166" actId="478"/>
          <ac:spMkLst>
            <pc:docMk/>
            <pc:sldMk cId="0" sldId="258"/>
            <ac:spMk id="29" creationId="{30ED0BFE-33B2-4FB6-9B95-A0D4E241138A}"/>
          </ac:spMkLst>
        </pc:spChg>
        <pc:spChg chg="add del mod">
          <ac:chgData name="LUCAS MENEZES TEIXEIRA ." userId="adc22825-a2f5-4de0-aae0-d54642bd0d25" providerId="ADAL" clId="{63E66600-5ADB-4BAC-AF8E-865B0F80318D}" dt="2021-06-05T14:24:03.627" v="1184" actId="478"/>
          <ac:spMkLst>
            <pc:docMk/>
            <pc:sldMk cId="0" sldId="258"/>
            <ac:spMk id="31" creationId="{BDCAD343-3F51-4B37-951B-2161053403DC}"/>
          </ac:spMkLst>
        </pc:spChg>
        <pc:spChg chg="add mod">
          <ac:chgData name="LUCAS MENEZES TEIXEIRA ." userId="adc22825-a2f5-4de0-aae0-d54642bd0d25" providerId="ADAL" clId="{63E66600-5ADB-4BAC-AF8E-865B0F80318D}" dt="2021-06-07T02:00:39.968" v="1543" actId="20577"/>
          <ac:spMkLst>
            <pc:docMk/>
            <pc:sldMk cId="0" sldId="258"/>
            <ac:spMk id="42" creationId="{62125B64-8561-450B-844B-00E88EE295ED}"/>
          </ac:spMkLst>
        </pc:spChg>
        <pc:spChg chg="add del mod">
          <ac:chgData name="LUCAS MENEZES TEIXEIRA ." userId="adc22825-a2f5-4de0-aae0-d54642bd0d25" providerId="ADAL" clId="{63E66600-5ADB-4BAC-AF8E-865B0F80318D}" dt="2021-06-07T02:03:45.769" v="1569" actId="478"/>
          <ac:spMkLst>
            <pc:docMk/>
            <pc:sldMk cId="0" sldId="258"/>
            <ac:spMk id="43" creationId="{1B5AEABF-4317-475A-B2BA-1E6433D091D3}"/>
          </ac:spMkLst>
        </pc:spChg>
        <pc:spChg chg="mod">
          <ac:chgData name="LUCAS MENEZES TEIXEIRA ." userId="adc22825-a2f5-4de0-aae0-d54642bd0d25" providerId="ADAL" clId="{63E66600-5ADB-4BAC-AF8E-865B0F80318D}" dt="2021-06-05T14:19:27.770" v="1161"/>
          <ac:spMkLst>
            <pc:docMk/>
            <pc:sldMk cId="0" sldId="258"/>
            <ac:spMk id="45" creationId="{2764C993-737F-4238-9E1D-415AE43A816C}"/>
          </ac:spMkLst>
        </pc:spChg>
        <pc:spChg chg="mod">
          <ac:chgData name="LUCAS MENEZES TEIXEIRA ." userId="adc22825-a2f5-4de0-aae0-d54642bd0d25" providerId="ADAL" clId="{63E66600-5ADB-4BAC-AF8E-865B0F80318D}" dt="2021-06-05T14:19:27.770" v="1161"/>
          <ac:spMkLst>
            <pc:docMk/>
            <pc:sldMk cId="0" sldId="258"/>
            <ac:spMk id="46" creationId="{125CB596-9E52-4860-ADFC-EF9A805C7EF2}"/>
          </ac:spMkLst>
        </pc:spChg>
        <pc:spChg chg="mod">
          <ac:chgData name="LUCAS MENEZES TEIXEIRA ." userId="adc22825-a2f5-4de0-aae0-d54642bd0d25" providerId="ADAL" clId="{63E66600-5ADB-4BAC-AF8E-865B0F80318D}" dt="2021-06-05T14:19:27.770" v="1161"/>
          <ac:spMkLst>
            <pc:docMk/>
            <pc:sldMk cId="0" sldId="258"/>
            <ac:spMk id="47" creationId="{21F406E3-2B44-4B89-8776-C8CEA784C279}"/>
          </ac:spMkLst>
        </pc:spChg>
        <pc:spChg chg="mod">
          <ac:chgData name="LUCAS MENEZES TEIXEIRA ." userId="adc22825-a2f5-4de0-aae0-d54642bd0d25" providerId="ADAL" clId="{63E66600-5ADB-4BAC-AF8E-865B0F80318D}" dt="2021-06-05T14:19:27.770" v="1161"/>
          <ac:spMkLst>
            <pc:docMk/>
            <pc:sldMk cId="0" sldId="258"/>
            <ac:spMk id="48" creationId="{180CCDE9-AD29-45E4-B256-E7A6529557ED}"/>
          </ac:spMkLst>
        </pc:spChg>
        <pc:spChg chg="mod">
          <ac:chgData name="LUCAS MENEZES TEIXEIRA ." userId="adc22825-a2f5-4de0-aae0-d54642bd0d25" providerId="ADAL" clId="{63E66600-5ADB-4BAC-AF8E-865B0F80318D}" dt="2021-06-05T14:19:27.770" v="1161"/>
          <ac:spMkLst>
            <pc:docMk/>
            <pc:sldMk cId="0" sldId="258"/>
            <ac:spMk id="50" creationId="{C0D20A60-EE9F-4229-966A-25E0E8522CD8}"/>
          </ac:spMkLst>
        </pc:spChg>
        <pc:spChg chg="mod">
          <ac:chgData name="LUCAS MENEZES TEIXEIRA ." userId="adc22825-a2f5-4de0-aae0-d54642bd0d25" providerId="ADAL" clId="{63E66600-5ADB-4BAC-AF8E-865B0F80318D}" dt="2021-06-05T14:19:27.770" v="1161"/>
          <ac:spMkLst>
            <pc:docMk/>
            <pc:sldMk cId="0" sldId="258"/>
            <ac:spMk id="51" creationId="{4E0B1910-EA37-4196-9E5C-F636F70E945E}"/>
          </ac:spMkLst>
        </pc:spChg>
        <pc:spChg chg="mod">
          <ac:chgData name="LUCAS MENEZES TEIXEIRA ." userId="adc22825-a2f5-4de0-aae0-d54642bd0d25" providerId="ADAL" clId="{63E66600-5ADB-4BAC-AF8E-865B0F80318D}" dt="2021-06-05T14:19:27.770" v="1161"/>
          <ac:spMkLst>
            <pc:docMk/>
            <pc:sldMk cId="0" sldId="258"/>
            <ac:spMk id="52" creationId="{DE650684-67F3-4A70-942C-4538C421316B}"/>
          </ac:spMkLst>
        </pc:spChg>
        <pc:spChg chg="mod">
          <ac:chgData name="LUCAS MENEZES TEIXEIRA ." userId="adc22825-a2f5-4de0-aae0-d54642bd0d25" providerId="ADAL" clId="{63E66600-5ADB-4BAC-AF8E-865B0F80318D}" dt="2021-06-05T14:19:27.770" v="1161"/>
          <ac:spMkLst>
            <pc:docMk/>
            <pc:sldMk cId="0" sldId="258"/>
            <ac:spMk id="53" creationId="{46A687F7-035B-4E0A-AB8A-1408953914F1}"/>
          </ac:spMkLst>
        </pc:spChg>
        <pc:spChg chg="add del mod">
          <ac:chgData name="LUCAS MENEZES TEIXEIRA ." userId="adc22825-a2f5-4de0-aae0-d54642bd0d25" providerId="ADAL" clId="{63E66600-5ADB-4BAC-AF8E-865B0F80318D}" dt="2021-06-07T02:03:41.104" v="1568" actId="1076"/>
          <ac:spMkLst>
            <pc:docMk/>
            <pc:sldMk cId="0" sldId="258"/>
            <ac:spMk id="54" creationId="{E106CFF5-EF89-4CA2-A47C-54CD2A83DEC3}"/>
          </ac:spMkLst>
        </pc:spChg>
        <pc:spChg chg="add del mod">
          <ac:chgData name="LUCAS MENEZES TEIXEIRA ." userId="adc22825-a2f5-4de0-aae0-d54642bd0d25" providerId="ADAL" clId="{63E66600-5ADB-4BAC-AF8E-865B0F80318D}" dt="2021-06-07T02:01:17.171" v="1567" actId="478"/>
          <ac:spMkLst>
            <pc:docMk/>
            <pc:sldMk cId="0" sldId="258"/>
            <ac:spMk id="55" creationId="{A89509DB-3734-4983-83F6-08021FE56D42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71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73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74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75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76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77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78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79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80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81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82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83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4:19:24.015" v="1159" actId="478"/>
          <ac:spMkLst>
            <pc:docMk/>
            <pc:sldMk cId="0" sldId="258"/>
            <ac:spMk id="1084" creationId="{00000000-0000-0000-0000-000000000000}"/>
          </ac:spMkLst>
        </pc:spChg>
        <pc:grpChg chg="add del mod">
          <ac:chgData name="LUCAS MENEZES TEIXEIRA ." userId="adc22825-a2f5-4de0-aae0-d54642bd0d25" providerId="ADAL" clId="{63E66600-5ADB-4BAC-AF8E-865B0F80318D}" dt="2021-06-07T02:03:45.769" v="1569" actId="478"/>
          <ac:grpSpMkLst>
            <pc:docMk/>
            <pc:sldMk cId="0" sldId="258"/>
            <ac:grpSpMk id="44" creationId="{79C03E81-5C59-4C48-A3D4-C900D01706C5}"/>
          </ac:grpSpMkLst>
        </pc:grpChg>
        <pc:grpChg chg="add del mod">
          <ac:chgData name="LUCAS MENEZES TEIXEIRA ." userId="adc22825-a2f5-4de0-aae0-d54642bd0d25" providerId="ADAL" clId="{63E66600-5ADB-4BAC-AF8E-865B0F80318D}" dt="2021-06-07T02:03:45.769" v="1569" actId="478"/>
          <ac:grpSpMkLst>
            <pc:docMk/>
            <pc:sldMk cId="0" sldId="258"/>
            <ac:grpSpMk id="49" creationId="{92703D30-3AE3-4CBE-A224-CB7F4A6775E3}"/>
          </ac:grpSpMkLst>
        </pc:grpChg>
        <pc:picChg chg="add mod">
          <ac:chgData name="LUCAS MENEZES TEIXEIRA ." userId="adc22825-a2f5-4de0-aae0-d54642bd0d25" providerId="ADAL" clId="{63E66600-5ADB-4BAC-AF8E-865B0F80318D}" dt="2021-06-05T14:19:33.339" v="1162"/>
          <ac:picMkLst>
            <pc:docMk/>
            <pc:sldMk cId="0" sldId="258"/>
            <ac:picMk id="56" creationId="{AACA5E5F-99DD-4110-8288-D77E17462374}"/>
          </ac:picMkLst>
        </pc:picChg>
      </pc:sldChg>
      <pc:sldChg chg="addSp delSp modSp mod ord modTransition addAnim delAnim modAnim modNotes">
        <pc:chgData name="LUCAS MENEZES TEIXEIRA ." userId="adc22825-a2f5-4de0-aae0-d54642bd0d25" providerId="ADAL" clId="{63E66600-5ADB-4BAC-AF8E-865B0F80318D}" dt="2021-06-07T18:28:56.257" v="1913"/>
        <pc:sldMkLst>
          <pc:docMk/>
          <pc:sldMk cId="0" sldId="259"/>
        </pc:sldMkLst>
        <pc:spChg chg="add del mod">
          <ac:chgData name="LUCAS MENEZES TEIXEIRA ." userId="adc22825-a2f5-4de0-aae0-d54642bd0d25" providerId="ADAL" clId="{63E66600-5ADB-4BAC-AF8E-865B0F80318D}" dt="2021-06-06T15:55:20.031" v="1421" actId="478"/>
          <ac:spMkLst>
            <pc:docMk/>
            <pc:sldMk cId="0" sldId="259"/>
            <ac:spMk id="3" creationId="{807CE107-F88B-4082-BC70-E2C3273E0E87}"/>
          </ac:spMkLst>
        </pc:spChg>
        <pc:spChg chg="mod">
          <ac:chgData name="LUCAS MENEZES TEIXEIRA ." userId="adc22825-a2f5-4de0-aae0-d54642bd0d25" providerId="ADAL" clId="{63E66600-5ADB-4BAC-AF8E-865B0F80318D}" dt="2021-06-06T15:55:16.275" v="1420" actId="403"/>
          <ac:spMkLst>
            <pc:docMk/>
            <pc:sldMk cId="0" sldId="259"/>
            <ac:spMk id="1089" creationId="{00000000-0000-0000-0000-000000000000}"/>
          </ac:spMkLst>
        </pc:spChg>
        <pc:spChg chg="add del mod">
          <ac:chgData name="LUCAS MENEZES TEIXEIRA ." userId="adc22825-a2f5-4de0-aae0-d54642bd0d25" providerId="ADAL" clId="{63E66600-5ADB-4BAC-AF8E-865B0F80318D}" dt="2021-06-07T15:13:27.380" v="1587" actId="123"/>
          <ac:spMkLst>
            <pc:docMk/>
            <pc:sldMk cId="0" sldId="259"/>
            <ac:spMk id="1090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09:52.134" v="48" actId="478"/>
          <ac:spMkLst>
            <pc:docMk/>
            <pc:sldMk cId="0" sldId="259"/>
            <ac:spMk id="1091" creationId="{00000000-0000-0000-0000-000000000000}"/>
          </ac:spMkLst>
        </pc:spChg>
        <pc:picChg chg="del">
          <ac:chgData name="LUCAS MENEZES TEIXEIRA ." userId="adc22825-a2f5-4de0-aae0-d54642bd0d25" providerId="ADAL" clId="{63E66600-5ADB-4BAC-AF8E-865B0F80318D}" dt="2021-06-05T11:09:32.793" v="26" actId="478"/>
          <ac:picMkLst>
            <pc:docMk/>
            <pc:sldMk cId="0" sldId="259"/>
            <ac:picMk id="1092" creationId="{00000000-0000-0000-0000-000000000000}"/>
          </ac:picMkLst>
        </pc:picChg>
      </pc:sldChg>
      <pc:sldChg chg="addSp delSp modSp mod ord modTransition">
        <pc:chgData name="LUCAS MENEZES TEIXEIRA ." userId="adc22825-a2f5-4de0-aae0-d54642bd0d25" providerId="ADAL" clId="{63E66600-5ADB-4BAC-AF8E-865B0F80318D}" dt="2021-06-06T15:52:02.603" v="1417" actId="1036"/>
        <pc:sldMkLst>
          <pc:docMk/>
          <pc:sldMk cId="0" sldId="260"/>
        </pc:sldMkLst>
        <pc:spChg chg="add del mod">
          <ac:chgData name="LUCAS MENEZES TEIXEIRA ." userId="adc22825-a2f5-4de0-aae0-d54642bd0d25" providerId="ADAL" clId="{63E66600-5ADB-4BAC-AF8E-865B0F80318D}" dt="2021-06-05T13:03:20.803" v="707" actId="478"/>
          <ac:spMkLst>
            <pc:docMk/>
            <pc:sldMk cId="0" sldId="260"/>
            <ac:spMk id="5" creationId="{D516043B-9E40-452D-939E-7D6DAAC07421}"/>
          </ac:spMkLst>
        </pc:spChg>
        <pc:spChg chg="mod">
          <ac:chgData name="LUCAS MENEZES TEIXEIRA ." userId="adc22825-a2f5-4de0-aae0-d54642bd0d25" providerId="ADAL" clId="{63E66600-5ADB-4BAC-AF8E-865B0F80318D}" dt="2021-06-06T15:22:54.072" v="1220" actId="1036"/>
          <ac:spMkLst>
            <pc:docMk/>
            <pc:sldMk cId="0" sldId="260"/>
            <ac:spMk id="1097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3:03:19.024" v="706" actId="478"/>
          <ac:spMkLst>
            <pc:docMk/>
            <pc:sldMk cId="0" sldId="260"/>
            <ac:spMk id="1099" creationId="{00000000-0000-0000-0000-000000000000}"/>
          </ac:spMkLst>
        </pc:spChg>
        <pc:picChg chg="add mod modCrop">
          <ac:chgData name="LUCAS MENEZES TEIXEIRA ." userId="adc22825-a2f5-4de0-aae0-d54642bd0d25" providerId="ADAL" clId="{63E66600-5ADB-4BAC-AF8E-865B0F80318D}" dt="2021-06-06T15:52:00.413" v="1412" actId="1035"/>
          <ac:picMkLst>
            <pc:docMk/>
            <pc:sldMk cId="0" sldId="260"/>
            <ac:picMk id="3" creationId="{77128CD4-DABC-4D45-8529-80FA57D88C57}"/>
          </ac:picMkLst>
        </pc:picChg>
        <pc:picChg chg="add mod modCrop">
          <ac:chgData name="LUCAS MENEZES TEIXEIRA ." userId="adc22825-a2f5-4de0-aae0-d54642bd0d25" providerId="ADAL" clId="{63E66600-5ADB-4BAC-AF8E-865B0F80318D}" dt="2021-06-06T15:51:57.154" v="1407" actId="1037"/>
          <ac:picMkLst>
            <pc:docMk/>
            <pc:sldMk cId="0" sldId="260"/>
            <ac:picMk id="7" creationId="{D2A24105-54D4-48B8-A8A3-284712179A4E}"/>
          </ac:picMkLst>
        </pc:picChg>
        <pc:picChg chg="add mod modCrop">
          <ac:chgData name="LUCAS MENEZES TEIXEIRA ." userId="adc22825-a2f5-4de0-aae0-d54642bd0d25" providerId="ADAL" clId="{63E66600-5ADB-4BAC-AF8E-865B0F80318D}" dt="2021-06-06T15:52:02.603" v="1417" actId="1036"/>
          <ac:picMkLst>
            <pc:docMk/>
            <pc:sldMk cId="0" sldId="260"/>
            <ac:picMk id="8" creationId="{D2AFD8BC-7A62-4C28-936A-9D32F97A2F37}"/>
          </ac:picMkLst>
        </pc:picChg>
        <pc:picChg chg="del">
          <ac:chgData name="LUCAS MENEZES TEIXEIRA ." userId="adc22825-a2f5-4de0-aae0-d54642bd0d25" providerId="ADAL" clId="{63E66600-5ADB-4BAC-AF8E-865B0F80318D}" dt="2021-06-05T13:02:22.560" v="690" actId="478"/>
          <ac:picMkLst>
            <pc:docMk/>
            <pc:sldMk cId="0" sldId="260"/>
            <ac:picMk id="1098" creationId="{00000000-0000-0000-0000-000000000000}"/>
          </ac:picMkLst>
        </pc:picChg>
      </pc:sldChg>
      <pc:sldChg chg="addSp delSp modSp mod ord modTransition addAnim delAnim modAnim">
        <pc:chgData name="LUCAS MENEZES TEIXEIRA ." userId="adc22825-a2f5-4de0-aae0-d54642bd0d25" providerId="ADAL" clId="{63E66600-5ADB-4BAC-AF8E-865B0F80318D}" dt="2021-06-07T22:40:09.736" v="2147"/>
        <pc:sldMkLst>
          <pc:docMk/>
          <pc:sldMk cId="0" sldId="261"/>
        </pc:sldMkLst>
        <pc:spChg chg="add mod">
          <ac:chgData name="LUCAS MENEZES TEIXEIRA ." userId="adc22825-a2f5-4de0-aae0-d54642bd0d25" providerId="ADAL" clId="{63E66600-5ADB-4BAC-AF8E-865B0F80318D}" dt="2021-06-07T16:19:28.562" v="1664" actId="1036"/>
          <ac:spMkLst>
            <pc:docMk/>
            <pc:sldMk cId="0" sldId="261"/>
            <ac:spMk id="2" creationId="{0BB5C852-4A40-47C5-9BC6-CF8FD6795362}"/>
          </ac:spMkLst>
        </pc:spChg>
        <pc:spChg chg="add mod">
          <ac:chgData name="LUCAS MENEZES TEIXEIRA ." userId="adc22825-a2f5-4de0-aae0-d54642bd0d25" providerId="ADAL" clId="{63E66600-5ADB-4BAC-AF8E-865B0F80318D}" dt="2021-06-07T16:19:38.089" v="1690" actId="1037"/>
          <ac:spMkLst>
            <pc:docMk/>
            <pc:sldMk cId="0" sldId="261"/>
            <ac:spMk id="3" creationId="{D3EE0AC5-2F81-4858-8DFC-4AF7062CCCDA}"/>
          </ac:spMkLst>
        </pc:spChg>
        <pc:spChg chg="add mod">
          <ac:chgData name="LUCAS MENEZES TEIXEIRA ." userId="adc22825-a2f5-4de0-aae0-d54642bd0d25" providerId="ADAL" clId="{63E66600-5ADB-4BAC-AF8E-865B0F80318D}" dt="2021-06-07T16:27:45.933" v="1743" actId="1076"/>
          <ac:spMkLst>
            <pc:docMk/>
            <pc:sldMk cId="0" sldId="261"/>
            <ac:spMk id="5" creationId="{00374DE9-23EB-4B49-9343-A7F4A04BCB27}"/>
          </ac:spMkLst>
        </pc:spChg>
        <pc:spChg chg="add del mod">
          <ac:chgData name="LUCAS MENEZES TEIXEIRA ." userId="adc22825-a2f5-4de0-aae0-d54642bd0d25" providerId="ADAL" clId="{63E66600-5ADB-4BAC-AF8E-865B0F80318D}" dt="2021-06-07T16:27:04.401" v="1714" actId="478"/>
          <ac:spMkLst>
            <pc:docMk/>
            <pc:sldMk cId="0" sldId="261"/>
            <ac:spMk id="7" creationId="{7C5C2535-B1CA-4819-95F7-B5F8FFAF8FE4}"/>
          </ac:spMkLst>
        </pc:spChg>
        <pc:spChg chg="add mod">
          <ac:chgData name="LUCAS MENEZES TEIXEIRA ." userId="adc22825-a2f5-4de0-aae0-d54642bd0d25" providerId="ADAL" clId="{63E66600-5ADB-4BAC-AF8E-865B0F80318D}" dt="2021-06-07T16:27:50.996" v="1745" actId="1076"/>
          <ac:spMkLst>
            <pc:docMk/>
            <pc:sldMk cId="0" sldId="261"/>
            <ac:spMk id="9" creationId="{44BA164D-AA76-4145-802F-3C453A0938EA}"/>
          </ac:spMkLst>
        </pc:spChg>
        <pc:spChg chg="del">
          <ac:chgData name="LUCAS MENEZES TEIXEIRA ." userId="adc22825-a2f5-4de0-aae0-d54642bd0d25" providerId="ADAL" clId="{63E66600-5ADB-4BAC-AF8E-865B0F80318D}" dt="2021-06-05T11:11:15.564" v="57" actId="478"/>
          <ac:spMkLst>
            <pc:docMk/>
            <pc:sldMk cId="0" sldId="261"/>
            <ac:spMk id="1105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15.564" v="57" actId="478"/>
          <ac:spMkLst>
            <pc:docMk/>
            <pc:sldMk cId="0" sldId="261"/>
            <ac:spMk id="1106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16:19:18.403" v="1656" actId="1076"/>
          <ac:spMkLst>
            <pc:docMk/>
            <pc:sldMk cId="0" sldId="261"/>
            <ac:spMk id="1107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15.564" v="57" actId="478"/>
          <ac:spMkLst>
            <pc:docMk/>
            <pc:sldMk cId="0" sldId="261"/>
            <ac:spMk id="1108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15.564" v="57" actId="478"/>
          <ac:spMkLst>
            <pc:docMk/>
            <pc:sldMk cId="0" sldId="261"/>
            <ac:spMk id="1109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15.564" v="57" actId="478"/>
          <ac:spMkLst>
            <pc:docMk/>
            <pc:sldMk cId="0" sldId="261"/>
            <ac:spMk id="1110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15.564" v="57" actId="478"/>
          <ac:spMkLst>
            <pc:docMk/>
            <pc:sldMk cId="0" sldId="261"/>
            <ac:spMk id="1111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15.564" v="57" actId="478"/>
          <ac:spMkLst>
            <pc:docMk/>
            <pc:sldMk cId="0" sldId="261"/>
            <ac:spMk id="1112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15.564" v="57" actId="478"/>
          <ac:spMkLst>
            <pc:docMk/>
            <pc:sldMk cId="0" sldId="261"/>
            <ac:spMk id="1113" creationId="{00000000-0000-0000-0000-000000000000}"/>
          </ac:spMkLst>
        </pc:spChg>
        <pc:picChg chg="add del mod">
          <ac:chgData name="LUCAS MENEZES TEIXEIRA ." userId="adc22825-a2f5-4de0-aae0-d54642bd0d25" providerId="ADAL" clId="{63E66600-5ADB-4BAC-AF8E-865B0F80318D}" dt="2021-06-05T11:34:18.165" v="197" actId="478"/>
          <ac:picMkLst>
            <pc:docMk/>
            <pc:sldMk cId="0" sldId="261"/>
            <ac:picMk id="3" creationId="{4A26428C-C1A2-4F77-845D-BB6B4B3A6150}"/>
          </ac:picMkLst>
        </pc:picChg>
        <pc:picChg chg="add del mod">
          <ac:chgData name="LUCAS MENEZES TEIXEIRA ." userId="adc22825-a2f5-4de0-aae0-d54642bd0d25" providerId="ADAL" clId="{63E66600-5ADB-4BAC-AF8E-865B0F80318D}" dt="2021-06-05T14:37:40.544" v="1190" actId="21"/>
          <ac:picMkLst>
            <pc:docMk/>
            <pc:sldMk cId="0" sldId="261"/>
            <ac:picMk id="5" creationId="{28F0315C-3D16-4250-8BA6-06A8E70697A9}"/>
          </ac:picMkLst>
        </pc:picChg>
        <pc:picChg chg="add del mod ord">
          <ac:chgData name="LUCAS MENEZES TEIXEIRA ." userId="adc22825-a2f5-4de0-aae0-d54642bd0d25" providerId="ADAL" clId="{63E66600-5ADB-4BAC-AF8E-865B0F80318D}" dt="2021-06-07T16:19:21.662" v="1657" actId="1076"/>
          <ac:picMkLst>
            <pc:docMk/>
            <pc:sldMk cId="0" sldId="261"/>
            <ac:picMk id="16" creationId="{2FE9E784-AEFC-433D-9CAF-2AAFF3EAA1A9}"/>
          </ac:picMkLst>
        </pc:picChg>
        <pc:cxnChg chg="del">
          <ac:chgData name="LUCAS MENEZES TEIXEIRA ." userId="adc22825-a2f5-4de0-aae0-d54642bd0d25" providerId="ADAL" clId="{63E66600-5ADB-4BAC-AF8E-865B0F80318D}" dt="2021-06-05T11:11:15.564" v="57" actId="478"/>
          <ac:cxnSpMkLst>
            <pc:docMk/>
            <pc:sldMk cId="0" sldId="261"/>
            <ac:cxnSpMk id="1104" creationId="{00000000-0000-0000-0000-000000000000}"/>
          </ac:cxnSpMkLst>
        </pc:cxnChg>
      </pc:sldChg>
      <pc:sldChg chg="addSp delSp modSp mod ord modTransition modAnim">
        <pc:chgData name="LUCAS MENEZES TEIXEIRA ." userId="adc22825-a2f5-4de0-aae0-d54642bd0d25" providerId="ADAL" clId="{63E66600-5ADB-4BAC-AF8E-865B0F80318D}" dt="2021-06-07T18:28:53.379" v="1912"/>
        <pc:sldMkLst>
          <pc:docMk/>
          <pc:sldMk cId="0" sldId="262"/>
        </pc:sldMkLst>
        <pc:spChg chg="del">
          <ac:chgData name="LUCAS MENEZES TEIXEIRA ." userId="adc22825-a2f5-4de0-aae0-d54642bd0d25" providerId="ADAL" clId="{63E66600-5ADB-4BAC-AF8E-865B0F80318D}" dt="2021-06-05T11:11:09.308" v="56" actId="478"/>
          <ac:spMkLst>
            <pc:docMk/>
            <pc:sldMk cId="0" sldId="262"/>
            <ac:spMk id="1119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16:18:47.602" v="1617" actId="20577"/>
          <ac:spMkLst>
            <pc:docMk/>
            <pc:sldMk cId="0" sldId="262"/>
            <ac:spMk id="1120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09.308" v="56" actId="478"/>
          <ac:spMkLst>
            <pc:docMk/>
            <pc:sldMk cId="0" sldId="262"/>
            <ac:spMk id="1121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09.308" v="56" actId="478"/>
          <ac:spMkLst>
            <pc:docMk/>
            <pc:sldMk cId="0" sldId="262"/>
            <ac:spMk id="1122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09.308" v="56" actId="478"/>
          <ac:spMkLst>
            <pc:docMk/>
            <pc:sldMk cId="0" sldId="262"/>
            <ac:spMk id="1123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09.308" v="56" actId="478"/>
          <ac:spMkLst>
            <pc:docMk/>
            <pc:sldMk cId="0" sldId="262"/>
            <ac:spMk id="1124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09.308" v="56" actId="478"/>
          <ac:spMkLst>
            <pc:docMk/>
            <pc:sldMk cId="0" sldId="262"/>
            <ac:spMk id="1125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11:09.308" v="56" actId="478"/>
          <ac:spMkLst>
            <pc:docMk/>
            <pc:sldMk cId="0" sldId="262"/>
            <ac:spMk id="1126" creationId="{00000000-0000-0000-0000-000000000000}"/>
          </ac:spMkLst>
        </pc:spChg>
        <pc:picChg chg="add del mod">
          <ac:chgData name="LUCAS MENEZES TEIXEIRA ." userId="adc22825-a2f5-4de0-aae0-d54642bd0d25" providerId="ADAL" clId="{63E66600-5ADB-4BAC-AF8E-865B0F80318D}" dt="2021-06-05T14:37:44.967" v="1192" actId="21"/>
          <ac:picMkLst>
            <pc:docMk/>
            <pc:sldMk cId="0" sldId="262"/>
            <ac:picMk id="3" creationId="{1D694897-D9BC-4040-9248-48426DC92928}"/>
          </ac:picMkLst>
        </pc:picChg>
        <pc:picChg chg="add mod ord">
          <ac:chgData name="LUCAS MENEZES TEIXEIRA ." userId="adc22825-a2f5-4de0-aae0-d54642bd0d25" providerId="ADAL" clId="{63E66600-5ADB-4BAC-AF8E-865B0F80318D}" dt="2021-06-07T16:17:57.012" v="1591" actId="167"/>
          <ac:picMkLst>
            <pc:docMk/>
            <pc:sldMk cId="0" sldId="262"/>
            <ac:picMk id="21" creationId="{69D052DB-80E9-406A-8421-90D46B8C81BA}"/>
          </ac:picMkLst>
        </pc:picChg>
        <pc:cxnChg chg="add del mod">
          <ac:chgData name="LUCAS MENEZES TEIXEIRA ." userId="adc22825-a2f5-4de0-aae0-d54642bd0d25" providerId="ADAL" clId="{63E66600-5ADB-4BAC-AF8E-865B0F80318D}" dt="2021-06-05T11:51:21.681" v="223" actId="11529"/>
          <ac:cxnSpMkLst>
            <pc:docMk/>
            <pc:sldMk cId="0" sldId="262"/>
            <ac:cxnSpMk id="5" creationId="{FED3D987-2D5C-4795-8B46-0B7C212425EE}"/>
          </ac:cxnSpMkLst>
        </pc:cxnChg>
        <pc:cxnChg chg="add del mod">
          <ac:chgData name="LUCAS MENEZES TEIXEIRA ." userId="adc22825-a2f5-4de0-aae0-d54642bd0d25" providerId="ADAL" clId="{63E66600-5ADB-4BAC-AF8E-865B0F80318D}" dt="2021-06-05T14:38:36.190" v="1203" actId="478"/>
          <ac:cxnSpMkLst>
            <pc:docMk/>
            <pc:sldMk cId="0" sldId="262"/>
            <ac:cxnSpMk id="7" creationId="{2342B0F0-5700-4022-87AD-05A43085AFB3}"/>
          </ac:cxnSpMkLst>
        </pc:cxnChg>
        <pc:cxnChg chg="add del mod">
          <ac:chgData name="LUCAS MENEZES TEIXEIRA ." userId="adc22825-a2f5-4de0-aae0-d54642bd0d25" providerId="ADAL" clId="{63E66600-5ADB-4BAC-AF8E-865B0F80318D}" dt="2021-06-05T14:38:37.185" v="1204" actId="478"/>
          <ac:cxnSpMkLst>
            <pc:docMk/>
            <pc:sldMk cId="0" sldId="262"/>
            <ac:cxnSpMk id="18" creationId="{66B50841-58D6-4D38-9D4D-E00D2A00B805}"/>
          </ac:cxnSpMkLst>
        </pc:cxnChg>
        <pc:cxnChg chg="del">
          <ac:chgData name="LUCAS MENEZES TEIXEIRA ." userId="adc22825-a2f5-4de0-aae0-d54642bd0d25" providerId="ADAL" clId="{63E66600-5ADB-4BAC-AF8E-865B0F80318D}" dt="2021-06-05T11:11:07.310" v="55" actId="478"/>
          <ac:cxnSpMkLst>
            <pc:docMk/>
            <pc:sldMk cId="0" sldId="262"/>
            <ac:cxnSpMk id="1118" creationId="{00000000-0000-0000-0000-000000000000}"/>
          </ac:cxnSpMkLst>
        </pc:cxnChg>
      </pc:sldChg>
      <pc:sldChg chg="addSp delSp modSp mod ord modTransition modAnim">
        <pc:chgData name="LUCAS MENEZES TEIXEIRA ." userId="adc22825-a2f5-4de0-aae0-d54642bd0d25" providerId="ADAL" clId="{63E66600-5ADB-4BAC-AF8E-865B0F80318D}" dt="2021-06-07T19:37:49.894" v="2009" actId="478"/>
        <pc:sldMkLst>
          <pc:docMk/>
          <pc:sldMk cId="0" sldId="263"/>
        </pc:sldMkLst>
        <pc:spChg chg="add del mod">
          <ac:chgData name="LUCAS MENEZES TEIXEIRA ." userId="adc22825-a2f5-4de0-aae0-d54642bd0d25" providerId="ADAL" clId="{63E66600-5ADB-4BAC-AF8E-865B0F80318D}" dt="2021-06-05T11:57:38.512" v="237" actId="478"/>
          <ac:spMkLst>
            <pc:docMk/>
            <pc:sldMk cId="0" sldId="263"/>
            <ac:spMk id="3" creationId="{24FFAB40-73A2-43B4-B231-469547CE9CDB}"/>
          </ac:spMkLst>
        </pc:spChg>
        <pc:spChg chg="add del mod">
          <ac:chgData name="LUCAS MENEZES TEIXEIRA ." userId="adc22825-a2f5-4de0-aae0-d54642bd0d25" providerId="ADAL" clId="{63E66600-5ADB-4BAC-AF8E-865B0F80318D}" dt="2021-06-05T11:57:38.512" v="237" actId="478"/>
          <ac:spMkLst>
            <pc:docMk/>
            <pc:sldMk cId="0" sldId="263"/>
            <ac:spMk id="5" creationId="{E0B06B9C-8EC7-4E33-A42A-8A12B9576E7A}"/>
          </ac:spMkLst>
        </pc:spChg>
        <pc:spChg chg="add del mod">
          <ac:chgData name="LUCAS MENEZES TEIXEIRA ." userId="adc22825-a2f5-4de0-aae0-d54642bd0d25" providerId="ADAL" clId="{63E66600-5ADB-4BAC-AF8E-865B0F80318D}" dt="2021-06-05T11:57:38.512" v="237" actId="478"/>
          <ac:spMkLst>
            <pc:docMk/>
            <pc:sldMk cId="0" sldId="263"/>
            <ac:spMk id="7" creationId="{FCCF6C5A-585D-4F28-BE94-0F3D1C42C97A}"/>
          </ac:spMkLst>
        </pc:spChg>
        <pc:spChg chg="add del mod">
          <ac:chgData name="LUCAS MENEZES TEIXEIRA ." userId="adc22825-a2f5-4de0-aae0-d54642bd0d25" providerId="ADAL" clId="{63E66600-5ADB-4BAC-AF8E-865B0F80318D}" dt="2021-06-05T11:57:38.512" v="237" actId="478"/>
          <ac:spMkLst>
            <pc:docMk/>
            <pc:sldMk cId="0" sldId="263"/>
            <ac:spMk id="9" creationId="{F570B17C-EB4F-4163-A816-A9A01A82241E}"/>
          </ac:spMkLst>
        </pc:spChg>
        <pc:spChg chg="add del mod">
          <ac:chgData name="LUCAS MENEZES TEIXEIRA ." userId="adc22825-a2f5-4de0-aae0-d54642bd0d25" providerId="ADAL" clId="{63E66600-5ADB-4BAC-AF8E-865B0F80318D}" dt="2021-06-05T11:57:38.512" v="237" actId="478"/>
          <ac:spMkLst>
            <pc:docMk/>
            <pc:sldMk cId="0" sldId="263"/>
            <ac:spMk id="11" creationId="{B884293E-70A0-44DE-951A-86F93F4DFF84}"/>
          </ac:spMkLst>
        </pc:spChg>
        <pc:spChg chg="add del mod">
          <ac:chgData name="LUCAS MENEZES TEIXEIRA ." userId="adc22825-a2f5-4de0-aae0-d54642bd0d25" providerId="ADAL" clId="{63E66600-5ADB-4BAC-AF8E-865B0F80318D}" dt="2021-06-05T11:57:38.512" v="237" actId="478"/>
          <ac:spMkLst>
            <pc:docMk/>
            <pc:sldMk cId="0" sldId="263"/>
            <ac:spMk id="13" creationId="{7CCE53EC-734E-4644-9FA4-8BF7C7E44D24}"/>
          </ac:spMkLst>
        </pc:spChg>
        <pc:spChg chg="mod">
          <ac:chgData name="LUCAS MENEZES TEIXEIRA ." userId="adc22825-a2f5-4de0-aae0-d54642bd0d25" providerId="ADAL" clId="{63E66600-5ADB-4BAC-AF8E-865B0F80318D}" dt="2021-06-06T15:42:28.348" v="1308" actId="207"/>
          <ac:spMkLst>
            <pc:docMk/>
            <pc:sldMk cId="0" sldId="263"/>
            <ac:spMk id="38" creationId="{1246BAFE-438A-4C80-901D-38CF685D4E49}"/>
          </ac:spMkLst>
        </pc:spChg>
        <pc:spChg chg="mod">
          <ac:chgData name="LUCAS MENEZES TEIXEIRA ." userId="adc22825-a2f5-4de0-aae0-d54642bd0d25" providerId="ADAL" clId="{63E66600-5ADB-4BAC-AF8E-865B0F80318D}" dt="2021-06-05T12:03:35.550" v="408" actId="207"/>
          <ac:spMkLst>
            <pc:docMk/>
            <pc:sldMk cId="0" sldId="263"/>
            <ac:spMk id="40" creationId="{AC5C0C39-568A-46F0-9793-B2A98ABB562B}"/>
          </ac:spMkLst>
        </pc:spChg>
        <pc:spChg chg="mod">
          <ac:chgData name="LUCAS MENEZES TEIXEIRA ." userId="adc22825-a2f5-4de0-aae0-d54642bd0d25" providerId="ADAL" clId="{63E66600-5ADB-4BAC-AF8E-865B0F80318D}" dt="2021-06-05T12:03:35.550" v="408" actId="207"/>
          <ac:spMkLst>
            <pc:docMk/>
            <pc:sldMk cId="0" sldId="263"/>
            <ac:spMk id="41" creationId="{915DA64A-02D5-442F-91B3-9F31FD5E7796}"/>
          </ac:spMkLst>
        </pc:spChg>
        <pc:spChg chg="mod">
          <ac:chgData name="LUCAS MENEZES TEIXEIRA ." userId="adc22825-a2f5-4de0-aae0-d54642bd0d25" providerId="ADAL" clId="{63E66600-5ADB-4BAC-AF8E-865B0F80318D}" dt="2021-06-05T12:03:32.521" v="407" actId="207"/>
          <ac:spMkLst>
            <pc:docMk/>
            <pc:sldMk cId="0" sldId="263"/>
            <ac:spMk id="43" creationId="{D34CC93A-E640-4252-A18D-02D3D1FB1CDA}"/>
          </ac:spMkLst>
        </pc:spChg>
        <pc:spChg chg="mod">
          <ac:chgData name="LUCAS MENEZES TEIXEIRA ." userId="adc22825-a2f5-4de0-aae0-d54642bd0d25" providerId="ADAL" clId="{63E66600-5ADB-4BAC-AF8E-865B0F80318D}" dt="2021-06-05T12:03:32.521" v="407" actId="207"/>
          <ac:spMkLst>
            <pc:docMk/>
            <pc:sldMk cId="0" sldId="263"/>
            <ac:spMk id="44" creationId="{6B0AF888-0216-4312-8841-CA778D611442}"/>
          </ac:spMkLst>
        </pc:spChg>
        <pc:spChg chg="mod">
          <ac:chgData name="LUCAS MENEZES TEIXEIRA ." userId="adc22825-a2f5-4de0-aae0-d54642bd0d25" providerId="ADAL" clId="{63E66600-5ADB-4BAC-AF8E-865B0F80318D}" dt="2021-06-05T12:03:32.521" v="407" actId="207"/>
          <ac:spMkLst>
            <pc:docMk/>
            <pc:sldMk cId="0" sldId="263"/>
            <ac:spMk id="45" creationId="{DE6A8E36-0A99-4469-9B23-A47043A29A77}"/>
          </ac:spMkLst>
        </pc:spChg>
        <pc:spChg chg="mod">
          <ac:chgData name="LUCAS MENEZES TEIXEIRA ." userId="adc22825-a2f5-4de0-aae0-d54642bd0d25" providerId="ADAL" clId="{63E66600-5ADB-4BAC-AF8E-865B0F80318D}" dt="2021-06-05T12:03:32.521" v="407" actId="207"/>
          <ac:spMkLst>
            <pc:docMk/>
            <pc:sldMk cId="0" sldId="263"/>
            <ac:spMk id="46" creationId="{8FEBDD84-9212-4AD1-9280-7C90EAA09A59}"/>
          </ac:spMkLst>
        </pc:spChg>
        <pc:spChg chg="mod">
          <ac:chgData name="LUCAS MENEZES TEIXEIRA ." userId="adc22825-a2f5-4de0-aae0-d54642bd0d25" providerId="ADAL" clId="{63E66600-5ADB-4BAC-AF8E-865B0F80318D}" dt="2021-06-05T12:03:32.521" v="407" actId="207"/>
          <ac:spMkLst>
            <pc:docMk/>
            <pc:sldMk cId="0" sldId="263"/>
            <ac:spMk id="47" creationId="{A263FB91-7191-4F7F-8F7C-EBFEB75D3D29}"/>
          </ac:spMkLst>
        </pc:spChg>
        <pc:spChg chg="mod">
          <ac:chgData name="LUCAS MENEZES TEIXEIRA ." userId="adc22825-a2f5-4de0-aae0-d54642bd0d25" providerId="ADAL" clId="{63E66600-5ADB-4BAC-AF8E-865B0F80318D}" dt="2021-06-05T12:03:28.746" v="406" actId="207"/>
          <ac:spMkLst>
            <pc:docMk/>
            <pc:sldMk cId="0" sldId="263"/>
            <ac:spMk id="49" creationId="{F8D2373D-38AA-41DA-ACD8-FFBFDE955199}"/>
          </ac:spMkLst>
        </pc:spChg>
        <pc:spChg chg="mod">
          <ac:chgData name="LUCAS MENEZES TEIXEIRA ." userId="adc22825-a2f5-4de0-aae0-d54642bd0d25" providerId="ADAL" clId="{63E66600-5ADB-4BAC-AF8E-865B0F80318D}" dt="2021-06-05T12:03:28.746" v="406" actId="207"/>
          <ac:spMkLst>
            <pc:docMk/>
            <pc:sldMk cId="0" sldId="263"/>
            <ac:spMk id="50" creationId="{24192C06-A1DB-4F5B-A9DE-20E21F8B0958}"/>
          </ac:spMkLst>
        </pc:spChg>
        <pc:spChg chg="mod">
          <ac:chgData name="LUCAS MENEZES TEIXEIRA ." userId="adc22825-a2f5-4de0-aae0-d54642bd0d25" providerId="ADAL" clId="{63E66600-5ADB-4BAC-AF8E-865B0F80318D}" dt="2021-06-05T12:03:28.746" v="406" actId="207"/>
          <ac:spMkLst>
            <pc:docMk/>
            <pc:sldMk cId="0" sldId="263"/>
            <ac:spMk id="51" creationId="{CDE4600B-F5A7-4CA7-B7D1-3478606D2DA5}"/>
          </ac:spMkLst>
        </pc:spChg>
        <pc:spChg chg="mod">
          <ac:chgData name="LUCAS MENEZES TEIXEIRA ." userId="adc22825-a2f5-4de0-aae0-d54642bd0d25" providerId="ADAL" clId="{63E66600-5ADB-4BAC-AF8E-865B0F80318D}" dt="2021-06-05T12:03:28.746" v="406" actId="207"/>
          <ac:spMkLst>
            <pc:docMk/>
            <pc:sldMk cId="0" sldId="263"/>
            <ac:spMk id="52" creationId="{045E29C6-2C5F-4E87-B53D-3F2C94238551}"/>
          </ac:spMkLst>
        </pc:spChg>
        <pc:spChg chg="mod">
          <ac:chgData name="LUCAS MENEZES TEIXEIRA ." userId="adc22825-a2f5-4de0-aae0-d54642bd0d25" providerId="ADAL" clId="{63E66600-5ADB-4BAC-AF8E-865B0F80318D}" dt="2021-06-05T12:03:28.746" v="406" actId="207"/>
          <ac:spMkLst>
            <pc:docMk/>
            <pc:sldMk cId="0" sldId="263"/>
            <ac:spMk id="53" creationId="{19CF6955-DE9F-4CA1-9CBC-0443E4E6B292}"/>
          </ac:spMkLst>
        </pc:spChg>
        <pc:spChg chg="mod">
          <ac:chgData name="LUCAS MENEZES TEIXEIRA ." userId="adc22825-a2f5-4de0-aae0-d54642bd0d25" providerId="ADAL" clId="{63E66600-5ADB-4BAC-AF8E-865B0F80318D}" dt="2021-06-05T12:03:28.746" v="406" actId="207"/>
          <ac:spMkLst>
            <pc:docMk/>
            <pc:sldMk cId="0" sldId="263"/>
            <ac:spMk id="54" creationId="{BE3F5A84-997B-4EE4-962A-57A2574EA999}"/>
          </ac:spMkLst>
        </pc:spChg>
        <pc:spChg chg="mod">
          <ac:chgData name="LUCAS MENEZES TEIXEIRA ." userId="adc22825-a2f5-4de0-aae0-d54642bd0d25" providerId="ADAL" clId="{63E66600-5ADB-4BAC-AF8E-865B0F80318D}" dt="2021-06-05T12:04:25.162" v="527" actId="207"/>
          <ac:spMkLst>
            <pc:docMk/>
            <pc:sldMk cId="0" sldId="263"/>
            <ac:spMk id="56" creationId="{36FDB53D-D59C-4361-A063-7004025CD76C}"/>
          </ac:spMkLst>
        </pc:spChg>
        <pc:spChg chg="mod">
          <ac:chgData name="LUCAS MENEZES TEIXEIRA ." userId="adc22825-a2f5-4de0-aae0-d54642bd0d25" providerId="ADAL" clId="{63E66600-5ADB-4BAC-AF8E-865B0F80318D}" dt="2021-06-05T12:04:25.162" v="527" actId="207"/>
          <ac:spMkLst>
            <pc:docMk/>
            <pc:sldMk cId="0" sldId="263"/>
            <ac:spMk id="57" creationId="{181A5948-59D5-40BD-8D42-108B61D58708}"/>
          </ac:spMkLst>
        </pc:spChg>
        <pc:spChg chg="mod">
          <ac:chgData name="LUCAS MENEZES TEIXEIRA ." userId="adc22825-a2f5-4de0-aae0-d54642bd0d25" providerId="ADAL" clId="{63E66600-5ADB-4BAC-AF8E-865B0F80318D}" dt="2021-06-05T12:04:25.162" v="527" actId="207"/>
          <ac:spMkLst>
            <pc:docMk/>
            <pc:sldMk cId="0" sldId="263"/>
            <ac:spMk id="58" creationId="{D9FB2432-0D58-40F8-85A8-72B288C34637}"/>
          </ac:spMkLst>
        </pc:spChg>
        <pc:spChg chg="mod">
          <ac:chgData name="LUCAS MENEZES TEIXEIRA ." userId="adc22825-a2f5-4de0-aae0-d54642bd0d25" providerId="ADAL" clId="{63E66600-5ADB-4BAC-AF8E-865B0F80318D}" dt="2021-06-06T15:42:28.348" v="1308" actId="207"/>
          <ac:spMkLst>
            <pc:docMk/>
            <pc:sldMk cId="0" sldId="263"/>
            <ac:spMk id="60" creationId="{498212A5-15C6-426F-AE2D-09EC2A5FBFE2}"/>
          </ac:spMkLst>
        </pc:spChg>
        <pc:spChg chg="mod">
          <ac:chgData name="LUCAS MENEZES TEIXEIRA ." userId="adc22825-a2f5-4de0-aae0-d54642bd0d25" providerId="ADAL" clId="{63E66600-5ADB-4BAC-AF8E-865B0F80318D}" dt="2021-06-06T15:42:28.348" v="1308" actId="207"/>
          <ac:spMkLst>
            <pc:docMk/>
            <pc:sldMk cId="0" sldId="263"/>
            <ac:spMk id="61" creationId="{FCE307D5-A767-4600-9850-0E3E615E6D69}"/>
          </ac:spMkLst>
        </pc:spChg>
        <pc:spChg chg="mod">
          <ac:chgData name="LUCAS MENEZES TEIXEIRA ." userId="adc22825-a2f5-4de0-aae0-d54642bd0d25" providerId="ADAL" clId="{63E66600-5ADB-4BAC-AF8E-865B0F80318D}" dt="2021-06-07T19:14:22.678" v="1984" actId="1076"/>
          <ac:spMkLst>
            <pc:docMk/>
            <pc:sldMk cId="0" sldId="263"/>
            <ac:spMk id="1131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57:37.113" v="236" actId="478"/>
          <ac:spMkLst>
            <pc:docMk/>
            <pc:sldMk cId="0" sldId="263"/>
            <ac:spMk id="1132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57:37.113" v="236" actId="478"/>
          <ac:spMkLst>
            <pc:docMk/>
            <pc:sldMk cId="0" sldId="263"/>
            <ac:spMk id="1133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57:37.113" v="236" actId="478"/>
          <ac:spMkLst>
            <pc:docMk/>
            <pc:sldMk cId="0" sldId="263"/>
            <ac:spMk id="1134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57:37.113" v="236" actId="478"/>
          <ac:spMkLst>
            <pc:docMk/>
            <pc:sldMk cId="0" sldId="263"/>
            <ac:spMk id="1135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57:37.113" v="236" actId="478"/>
          <ac:spMkLst>
            <pc:docMk/>
            <pc:sldMk cId="0" sldId="263"/>
            <ac:spMk id="1136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57:37.113" v="236" actId="478"/>
          <ac:spMkLst>
            <pc:docMk/>
            <pc:sldMk cId="0" sldId="263"/>
            <ac:spMk id="1137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2:59:25.130" v="689" actId="207"/>
          <ac:spMkLst>
            <pc:docMk/>
            <pc:sldMk cId="0" sldId="263"/>
            <ac:spMk id="1147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2:59:25.130" v="689" actId="207"/>
          <ac:spMkLst>
            <pc:docMk/>
            <pc:sldMk cId="0" sldId="263"/>
            <ac:spMk id="1148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2:59:25.130" v="689" actId="207"/>
          <ac:spMkLst>
            <pc:docMk/>
            <pc:sldMk cId="0" sldId="263"/>
            <ac:spMk id="1149" creationId="{00000000-0000-0000-0000-000000000000}"/>
          </ac:spMkLst>
        </pc:spChg>
        <pc:grpChg chg="add del mod">
          <ac:chgData name="LUCAS MENEZES TEIXEIRA ." userId="adc22825-a2f5-4de0-aae0-d54642bd0d25" providerId="ADAL" clId="{63E66600-5ADB-4BAC-AF8E-865B0F80318D}" dt="2021-06-07T19:37:49.894" v="2009" actId="478"/>
          <ac:grpSpMkLst>
            <pc:docMk/>
            <pc:sldMk cId="0" sldId="263"/>
            <ac:grpSpMk id="37" creationId="{10EB782F-A67F-44A4-8F09-C1D680A0AB45}"/>
          </ac:grpSpMkLst>
        </pc:grpChg>
        <pc:grpChg chg="add mod">
          <ac:chgData name="LUCAS MENEZES TEIXEIRA ." userId="adc22825-a2f5-4de0-aae0-d54642bd0d25" providerId="ADAL" clId="{63E66600-5ADB-4BAC-AF8E-865B0F80318D}" dt="2021-06-05T13:57:14.685" v="985" actId="1037"/>
          <ac:grpSpMkLst>
            <pc:docMk/>
            <pc:sldMk cId="0" sldId="263"/>
            <ac:grpSpMk id="39" creationId="{9EF5AFF0-5E21-4D3F-AFAE-4DD97DE2D982}"/>
          </ac:grpSpMkLst>
        </pc:grpChg>
        <pc:grpChg chg="add mod">
          <ac:chgData name="LUCAS MENEZES TEIXEIRA ." userId="adc22825-a2f5-4de0-aae0-d54642bd0d25" providerId="ADAL" clId="{63E66600-5ADB-4BAC-AF8E-865B0F80318D}" dt="2021-06-05T13:57:14.685" v="985" actId="1037"/>
          <ac:grpSpMkLst>
            <pc:docMk/>
            <pc:sldMk cId="0" sldId="263"/>
            <ac:grpSpMk id="42" creationId="{4FF458C5-30C7-465D-B0C9-FEE576F5B6D3}"/>
          </ac:grpSpMkLst>
        </pc:grpChg>
        <pc:grpChg chg="add mod">
          <ac:chgData name="LUCAS MENEZES TEIXEIRA ." userId="adc22825-a2f5-4de0-aae0-d54642bd0d25" providerId="ADAL" clId="{63E66600-5ADB-4BAC-AF8E-865B0F80318D}" dt="2021-06-05T13:57:14.685" v="985" actId="1037"/>
          <ac:grpSpMkLst>
            <pc:docMk/>
            <pc:sldMk cId="0" sldId="263"/>
            <ac:grpSpMk id="48" creationId="{CCBC4E8C-D579-4035-B4FD-628DB1E0E0BF}"/>
          </ac:grpSpMkLst>
        </pc:grpChg>
        <pc:grpChg chg="add mod">
          <ac:chgData name="LUCAS MENEZES TEIXEIRA ." userId="adc22825-a2f5-4de0-aae0-d54642bd0d25" providerId="ADAL" clId="{63E66600-5ADB-4BAC-AF8E-865B0F80318D}" dt="2021-06-05T13:57:14.685" v="985" actId="1037"/>
          <ac:grpSpMkLst>
            <pc:docMk/>
            <pc:sldMk cId="0" sldId="263"/>
            <ac:grpSpMk id="55" creationId="{F6EE10F5-6220-49A6-BDFB-35F352673313}"/>
          </ac:grpSpMkLst>
        </pc:grpChg>
        <pc:grpChg chg="mod">
          <ac:chgData name="LUCAS MENEZES TEIXEIRA ." userId="adc22825-a2f5-4de0-aae0-d54642bd0d25" providerId="ADAL" clId="{63E66600-5ADB-4BAC-AF8E-865B0F80318D}" dt="2021-06-05T11:57:33.901" v="235" actId="1076"/>
          <ac:grpSpMkLst>
            <pc:docMk/>
            <pc:sldMk cId="0" sldId="263"/>
            <ac:grpSpMk id="1138" creationId="{00000000-0000-0000-0000-000000000000}"/>
          </ac:grpSpMkLst>
        </pc:grpChg>
        <pc:grpChg chg="mod ord">
          <ac:chgData name="LUCAS MENEZES TEIXEIRA ." userId="adc22825-a2f5-4de0-aae0-d54642bd0d25" providerId="ADAL" clId="{63E66600-5ADB-4BAC-AF8E-865B0F80318D}" dt="2021-06-05T13:57:14.685" v="985" actId="1037"/>
          <ac:grpSpMkLst>
            <pc:docMk/>
            <pc:sldMk cId="0" sldId="263"/>
            <ac:grpSpMk id="1143" creationId="{00000000-0000-0000-0000-000000000000}"/>
          </ac:grpSpMkLst>
        </pc:grpChg>
        <pc:grpChg chg="mod">
          <ac:chgData name="LUCAS MENEZES TEIXEIRA ." userId="adc22825-a2f5-4de0-aae0-d54642bd0d25" providerId="ADAL" clId="{63E66600-5ADB-4BAC-AF8E-865B0F80318D}" dt="2021-06-06T15:39:33.345" v="1268" actId="1076"/>
          <ac:grpSpMkLst>
            <pc:docMk/>
            <pc:sldMk cId="0" sldId="263"/>
            <ac:grpSpMk id="1146" creationId="{00000000-0000-0000-0000-000000000000}"/>
          </ac:grpSpMkLst>
        </pc:grpChg>
        <pc:picChg chg="add mod ord modCrop">
          <ac:chgData name="LUCAS MENEZES TEIXEIRA ." userId="adc22825-a2f5-4de0-aae0-d54642bd0d25" providerId="ADAL" clId="{63E66600-5ADB-4BAC-AF8E-865B0F80318D}" dt="2021-06-07T19:36:29.781" v="1994" actId="167"/>
          <ac:picMkLst>
            <pc:docMk/>
            <pc:sldMk cId="0" sldId="263"/>
            <ac:picMk id="15" creationId="{FBC5B1F2-77EE-4F98-BB08-3142E7D5C47C}"/>
          </ac:picMkLst>
        </pc:picChg>
        <pc:picChg chg="add del mod">
          <ac:chgData name="LUCAS MENEZES TEIXEIRA ." userId="adc22825-a2f5-4de0-aae0-d54642bd0d25" providerId="ADAL" clId="{63E66600-5ADB-4BAC-AF8E-865B0F80318D}" dt="2021-06-05T12:01:00.487" v="312" actId="22"/>
          <ac:picMkLst>
            <pc:docMk/>
            <pc:sldMk cId="0" sldId="263"/>
            <ac:picMk id="17" creationId="{5FC85221-5347-443F-AB77-F9D642F9BA42}"/>
          </ac:picMkLst>
        </pc:picChg>
        <pc:picChg chg="add del">
          <ac:chgData name="LUCAS MENEZES TEIXEIRA ." userId="adc22825-a2f5-4de0-aae0-d54642bd0d25" providerId="ADAL" clId="{63E66600-5ADB-4BAC-AF8E-865B0F80318D}" dt="2021-06-05T12:01:02.116" v="314" actId="22"/>
          <ac:picMkLst>
            <pc:docMk/>
            <pc:sldMk cId="0" sldId="263"/>
            <ac:picMk id="19" creationId="{AEB36DFB-F4C3-4102-A2BE-18C6AE71EF48}"/>
          </ac:picMkLst>
        </pc:picChg>
        <pc:picChg chg="add mod modCrop">
          <ac:chgData name="LUCAS MENEZES TEIXEIRA ." userId="adc22825-a2f5-4de0-aae0-d54642bd0d25" providerId="ADAL" clId="{63E66600-5ADB-4BAC-AF8E-865B0F80318D}" dt="2021-06-05T13:57:14.685" v="985" actId="1037"/>
          <ac:picMkLst>
            <pc:docMk/>
            <pc:sldMk cId="0" sldId="263"/>
            <ac:picMk id="59" creationId="{2C4A97FE-D465-42EC-90AB-9198E508EA0C}"/>
          </ac:picMkLst>
        </pc:picChg>
      </pc:sldChg>
      <pc:sldChg chg="delSp modSp mod ord modTransition modNotes">
        <pc:chgData name="LUCAS MENEZES TEIXEIRA ." userId="adc22825-a2f5-4de0-aae0-d54642bd0d25" providerId="ADAL" clId="{63E66600-5ADB-4BAC-AF8E-865B0F80318D}" dt="2021-06-05T14:40:59.218" v="1218"/>
        <pc:sldMkLst>
          <pc:docMk/>
          <pc:sldMk cId="0" sldId="264"/>
        </pc:sldMkLst>
        <pc:spChg chg="mod">
          <ac:chgData name="LUCAS MENEZES TEIXEIRA ." userId="adc22825-a2f5-4de0-aae0-d54642bd0d25" providerId="ADAL" clId="{63E66600-5ADB-4BAC-AF8E-865B0F80318D}" dt="2021-06-05T13:49:57.228" v="921" actId="20577"/>
          <ac:spMkLst>
            <pc:docMk/>
            <pc:sldMk cId="0" sldId="264"/>
            <ac:spMk id="1154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3:54:56.154" v="922" actId="1076"/>
          <ac:spMkLst>
            <pc:docMk/>
            <pc:sldMk cId="0" sldId="264"/>
            <ac:spMk id="1155" creationId="{00000000-0000-0000-0000-000000000000}"/>
          </ac:spMkLst>
        </pc:spChg>
        <pc:picChg chg="del mod">
          <ac:chgData name="LUCAS MENEZES TEIXEIRA ." userId="adc22825-a2f5-4de0-aae0-d54642bd0d25" providerId="ADAL" clId="{63E66600-5ADB-4BAC-AF8E-865B0F80318D}" dt="2021-06-05T13:49:06.143" v="888" actId="478"/>
          <ac:picMkLst>
            <pc:docMk/>
            <pc:sldMk cId="0" sldId="264"/>
            <ac:picMk id="1156" creationId="{00000000-0000-0000-0000-000000000000}"/>
          </ac:picMkLst>
        </pc:picChg>
      </pc:sldChg>
      <pc:sldChg chg="modSp mod ord modTransition modAnim">
        <pc:chgData name="LUCAS MENEZES TEIXEIRA ." userId="adc22825-a2f5-4de0-aae0-d54642bd0d25" providerId="ADAL" clId="{63E66600-5ADB-4BAC-AF8E-865B0F80318D}" dt="2021-06-07T18:28:34.767" v="1910"/>
        <pc:sldMkLst>
          <pc:docMk/>
          <pc:sldMk cId="0" sldId="265"/>
        </pc:sldMkLst>
        <pc:spChg chg="mod">
          <ac:chgData name="LUCAS MENEZES TEIXEIRA ." userId="adc22825-a2f5-4de0-aae0-d54642bd0d25" providerId="ADAL" clId="{63E66600-5ADB-4BAC-AF8E-865B0F80318D}" dt="2021-06-07T18:28:23.350" v="1908" actId="208"/>
          <ac:spMkLst>
            <pc:docMk/>
            <pc:sldMk cId="0" sldId="265"/>
            <ac:spMk id="1161" creationId="{00000000-0000-0000-0000-000000000000}"/>
          </ac:spMkLst>
        </pc:spChg>
      </pc:sldChg>
      <pc:sldChg chg="addSp delSp modSp mod ord modTransition modAnim">
        <pc:chgData name="LUCAS MENEZES TEIXEIRA ." userId="adc22825-a2f5-4de0-aae0-d54642bd0d25" providerId="ADAL" clId="{63E66600-5ADB-4BAC-AF8E-865B0F80318D}" dt="2021-06-07T18:29:26.644" v="1914"/>
        <pc:sldMkLst>
          <pc:docMk/>
          <pc:sldMk cId="0" sldId="266"/>
        </pc:sldMkLst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3" creationId="{44FC63E7-AA64-4CA2-9477-91E7E84BC8AB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5" creationId="{32EB51D1-01EC-4510-B1BF-620638C59FB4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7" creationId="{8EB29571-7B75-4DD7-ACC2-8C3081515C51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9" creationId="{4E8AE2A1-260E-4725-B8B2-F7CDE3F80584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11" creationId="{43A720AE-37E7-4896-9AE3-5783769836DF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13" creationId="{40415BDC-9231-48B8-A8B0-221693855DC2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15" creationId="{5C54FF46-6F37-4E30-8CFB-3547451A6ECA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17" creationId="{2297EDFC-0286-4A33-8F92-2D3EEA534D2D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19" creationId="{C4E0A616-B746-410A-A2CE-AC88AC7D178D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21" creationId="{12271F2A-3991-42F7-8547-817B4FD6DF01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23" creationId="{A4D9F452-1AA6-4821-A680-9CC5FB993BB2}"/>
          </ac:spMkLst>
        </pc:spChg>
        <pc:spChg chg="add del mod">
          <ac:chgData name="LUCAS MENEZES TEIXEIRA ." userId="adc22825-a2f5-4de0-aae0-d54642bd0d25" providerId="ADAL" clId="{63E66600-5ADB-4BAC-AF8E-865B0F80318D}" dt="2021-06-05T12:11:25.788" v="633" actId="478"/>
          <ac:spMkLst>
            <pc:docMk/>
            <pc:sldMk cId="0" sldId="266"/>
            <ac:spMk id="25" creationId="{E891A310-60E5-405F-A3B6-D51F120D679A}"/>
          </ac:spMkLst>
        </pc:spChg>
        <pc:spChg chg="add mod">
          <ac:chgData name="LUCAS MENEZES TEIXEIRA ." userId="adc22825-a2f5-4de0-aae0-d54642bd0d25" providerId="ADAL" clId="{63E66600-5ADB-4BAC-AF8E-865B0F80318D}" dt="2021-06-05T12:28:51.152" v="652" actId="1076"/>
          <ac:spMkLst>
            <pc:docMk/>
            <pc:sldMk cId="0" sldId="266"/>
            <ac:spMk id="85" creationId="{6232AEA0-1CE9-4C6E-A937-C91933353A2F}"/>
          </ac:spMkLst>
        </pc:spChg>
        <pc:spChg chg="mod">
          <ac:chgData name="LUCAS MENEZES TEIXEIRA ." userId="adc22825-a2f5-4de0-aae0-d54642bd0d25" providerId="ADAL" clId="{63E66600-5ADB-4BAC-AF8E-865B0F80318D}" dt="2021-06-05T11:21:19.489" v="119" actId="20577"/>
          <ac:spMkLst>
            <pc:docMk/>
            <pc:sldMk cId="0" sldId="266"/>
            <ac:spMk id="1166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67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68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69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70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71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72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73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74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75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76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77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78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2:11:23.680" v="632" actId="478"/>
          <ac:spMkLst>
            <pc:docMk/>
            <pc:sldMk cId="0" sldId="266"/>
            <ac:spMk id="1184" creationId="{00000000-0000-0000-0000-000000000000}"/>
          </ac:spMkLst>
        </pc:spChg>
        <pc:grpChg chg="del">
          <ac:chgData name="LUCAS MENEZES TEIXEIRA ." userId="adc22825-a2f5-4de0-aae0-d54642bd0d25" providerId="ADAL" clId="{63E66600-5ADB-4BAC-AF8E-865B0F80318D}" dt="2021-06-05T12:11:23.680" v="632" actId="478"/>
          <ac:grpSpMkLst>
            <pc:docMk/>
            <pc:sldMk cId="0" sldId="266"/>
            <ac:grpSpMk id="1179" creationId="{00000000-0000-0000-0000-000000000000}"/>
          </ac:grpSpMkLst>
        </pc:grpChg>
        <pc:grpChg chg="del">
          <ac:chgData name="LUCAS MENEZES TEIXEIRA ." userId="adc22825-a2f5-4de0-aae0-d54642bd0d25" providerId="ADAL" clId="{63E66600-5ADB-4BAC-AF8E-865B0F80318D}" dt="2021-06-05T12:11:23.680" v="632" actId="478"/>
          <ac:grpSpMkLst>
            <pc:docMk/>
            <pc:sldMk cId="0" sldId="266"/>
            <ac:grpSpMk id="1185" creationId="{00000000-0000-0000-0000-000000000000}"/>
          </ac:grpSpMkLst>
        </pc:grpChg>
        <pc:grpChg chg="del">
          <ac:chgData name="LUCAS MENEZES TEIXEIRA ." userId="adc22825-a2f5-4de0-aae0-d54642bd0d25" providerId="ADAL" clId="{63E66600-5ADB-4BAC-AF8E-865B0F80318D}" dt="2021-06-05T12:11:23.680" v="632" actId="478"/>
          <ac:grpSpMkLst>
            <pc:docMk/>
            <pc:sldMk cId="0" sldId="266"/>
            <ac:grpSpMk id="1193" creationId="{00000000-0000-0000-0000-000000000000}"/>
          </ac:grpSpMkLst>
        </pc:grpChg>
        <pc:grpChg chg="del">
          <ac:chgData name="LUCAS MENEZES TEIXEIRA ." userId="adc22825-a2f5-4de0-aae0-d54642bd0d25" providerId="ADAL" clId="{63E66600-5ADB-4BAC-AF8E-865B0F80318D}" dt="2021-06-05T12:11:23.680" v="632" actId="478"/>
          <ac:grpSpMkLst>
            <pc:docMk/>
            <pc:sldMk cId="0" sldId="266"/>
            <ac:grpSpMk id="1196" creationId="{00000000-0000-0000-0000-000000000000}"/>
          </ac:grpSpMkLst>
        </pc:grpChg>
        <pc:grpChg chg="del">
          <ac:chgData name="LUCAS MENEZES TEIXEIRA ." userId="adc22825-a2f5-4de0-aae0-d54642bd0d25" providerId="ADAL" clId="{63E66600-5ADB-4BAC-AF8E-865B0F80318D}" dt="2021-06-05T12:11:23.680" v="632" actId="478"/>
          <ac:grpSpMkLst>
            <pc:docMk/>
            <pc:sldMk cId="0" sldId="266"/>
            <ac:grpSpMk id="1202" creationId="{00000000-0000-0000-0000-000000000000}"/>
          </ac:grpSpMkLst>
        </pc:grpChg>
        <pc:picChg chg="add mod modCrop">
          <ac:chgData name="LUCAS MENEZES TEIXEIRA ." userId="adc22825-a2f5-4de0-aae0-d54642bd0d25" providerId="ADAL" clId="{63E66600-5ADB-4BAC-AF8E-865B0F80318D}" dt="2021-06-05T12:26:26.735" v="640" actId="1076"/>
          <ac:picMkLst>
            <pc:docMk/>
            <pc:sldMk cId="0" sldId="266"/>
            <ac:picMk id="27" creationId="{D4F88149-FAF5-448A-8111-761891E59F62}"/>
          </ac:picMkLst>
        </pc:picChg>
        <pc:picChg chg="add mod">
          <ac:chgData name="LUCAS MENEZES TEIXEIRA ." userId="adc22825-a2f5-4de0-aae0-d54642bd0d25" providerId="ADAL" clId="{63E66600-5ADB-4BAC-AF8E-865B0F80318D}" dt="2021-06-05T12:28:13.562" v="647" actId="1076"/>
          <ac:picMkLst>
            <pc:docMk/>
            <pc:sldMk cId="0" sldId="266"/>
            <ac:picMk id="29" creationId="{3D825B01-1683-40F4-B334-F677AC1A5DA6}"/>
          </ac:picMkLst>
        </pc:picChg>
      </pc:sldChg>
      <pc:sldChg chg="modSp add del mod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67"/>
        </pc:sldMkLst>
        <pc:grpChg chg="mod">
          <ac:chgData name="LUCAS MENEZES TEIXEIRA ." userId="adc22825-a2f5-4de0-aae0-d54642bd0d25" providerId="ADAL" clId="{63E66600-5ADB-4BAC-AF8E-865B0F80318D}" dt="2021-06-05T12:33:56.431" v="664" actId="1076"/>
          <ac:grpSpMkLst>
            <pc:docMk/>
            <pc:sldMk cId="0" sldId="267"/>
            <ac:grpSpMk id="1226" creationId="{00000000-0000-0000-0000-000000000000}"/>
          </ac:grpSpMkLst>
        </pc:grpChg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68"/>
        </pc:sldMkLst>
      </pc:sldChg>
      <pc:sldChg chg="addSp delSp modSp mod ord modTransition">
        <pc:chgData name="LUCAS MENEZES TEIXEIRA ." userId="adc22825-a2f5-4de0-aae0-d54642bd0d25" providerId="ADAL" clId="{63E66600-5ADB-4BAC-AF8E-865B0F80318D}" dt="2021-06-07T18:30:46.657" v="1932" actId="1076"/>
        <pc:sldMkLst>
          <pc:docMk/>
          <pc:sldMk cId="0" sldId="269"/>
        </pc:sldMkLst>
        <pc:spChg chg="add del mod">
          <ac:chgData name="LUCAS MENEZES TEIXEIRA ." userId="adc22825-a2f5-4de0-aae0-d54642bd0d25" providerId="ADAL" clId="{63E66600-5ADB-4BAC-AF8E-865B0F80318D}" dt="2021-06-05T14:16:56.097" v="1026" actId="478"/>
          <ac:spMkLst>
            <pc:docMk/>
            <pc:sldMk cId="0" sldId="269"/>
            <ac:spMk id="5" creationId="{C3B5F1E3-1E80-4A85-9D43-CAF633854519}"/>
          </ac:spMkLst>
        </pc:spChg>
        <pc:spChg chg="add del mod">
          <ac:chgData name="LUCAS MENEZES TEIXEIRA ." userId="adc22825-a2f5-4de0-aae0-d54642bd0d25" providerId="ADAL" clId="{63E66600-5ADB-4BAC-AF8E-865B0F80318D}" dt="2021-06-05T14:16:59.001" v="1028" actId="478"/>
          <ac:spMkLst>
            <pc:docMk/>
            <pc:sldMk cId="0" sldId="269"/>
            <ac:spMk id="7" creationId="{AEBDDAE1-6A97-4BBB-9073-326BE6EDEFE8}"/>
          </ac:spMkLst>
        </pc:spChg>
        <pc:spChg chg="add del mod">
          <ac:chgData name="LUCAS MENEZES TEIXEIRA ." userId="adc22825-a2f5-4de0-aae0-d54642bd0d25" providerId="ADAL" clId="{63E66600-5ADB-4BAC-AF8E-865B0F80318D}" dt="2021-06-05T14:17:44.738" v="1070" actId="478"/>
          <ac:spMkLst>
            <pc:docMk/>
            <pc:sldMk cId="0" sldId="269"/>
            <ac:spMk id="9" creationId="{FEF0EC8B-A4FD-488A-8FA6-A9F1F9954246}"/>
          </ac:spMkLst>
        </pc:spChg>
        <pc:spChg chg="add del mod">
          <ac:chgData name="LUCAS MENEZES TEIXEIRA ." userId="adc22825-a2f5-4de0-aae0-d54642bd0d25" providerId="ADAL" clId="{63E66600-5ADB-4BAC-AF8E-865B0F80318D}" dt="2021-06-05T14:18:03.647" v="1097" actId="478"/>
          <ac:spMkLst>
            <pc:docMk/>
            <pc:sldMk cId="0" sldId="269"/>
            <ac:spMk id="11" creationId="{9093AC1F-B5AC-4996-9F65-E8DDBB3111C4}"/>
          </ac:spMkLst>
        </pc:spChg>
        <pc:spChg chg="add del mod">
          <ac:chgData name="LUCAS MENEZES TEIXEIRA ." userId="adc22825-a2f5-4de0-aae0-d54642bd0d25" providerId="ADAL" clId="{63E66600-5ADB-4BAC-AF8E-865B0F80318D}" dt="2021-06-05T14:18:52.608" v="1158"/>
          <ac:spMkLst>
            <pc:docMk/>
            <pc:sldMk cId="0" sldId="269"/>
            <ac:spMk id="26" creationId="{A11496D1-69C0-4947-8DB2-53F71FDC3507}"/>
          </ac:spMkLst>
        </pc:spChg>
        <pc:spChg chg="add del mod">
          <ac:chgData name="LUCAS MENEZES TEIXEIRA ." userId="adc22825-a2f5-4de0-aae0-d54642bd0d25" providerId="ADAL" clId="{63E66600-5ADB-4BAC-AF8E-865B0F80318D}" dt="2021-06-05T14:18:52.608" v="1158"/>
          <ac:spMkLst>
            <pc:docMk/>
            <pc:sldMk cId="0" sldId="269"/>
            <ac:spMk id="27" creationId="{D275A7E6-4280-45F4-B977-52A1C2BE3802}"/>
          </ac:spMkLst>
        </pc:spChg>
        <pc:spChg chg="mod">
          <ac:chgData name="LUCAS MENEZES TEIXEIRA ." userId="adc22825-a2f5-4de0-aae0-d54642bd0d25" providerId="ADAL" clId="{63E66600-5ADB-4BAC-AF8E-865B0F80318D}" dt="2021-06-05T14:09:29.042" v="1023" actId="207"/>
          <ac:spMkLst>
            <pc:docMk/>
            <pc:sldMk cId="0" sldId="269"/>
            <ac:spMk id="1309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4:09:02.367" v="1021" actId="207"/>
          <ac:spMkLst>
            <pc:docMk/>
            <pc:sldMk cId="0" sldId="269"/>
            <ac:spMk id="1310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18:30:31.958" v="1929" actId="1076"/>
          <ac:spMkLst>
            <pc:docMk/>
            <pc:sldMk cId="0" sldId="269"/>
            <ac:spMk id="1311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4:08:23.143" v="1016" actId="20577"/>
          <ac:spMkLst>
            <pc:docMk/>
            <pc:sldMk cId="0" sldId="269"/>
            <ac:spMk id="1312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18:30:46.657" v="1932" actId="1076"/>
          <ac:spMkLst>
            <pc:docMk/>
            <pc:sldMk cId="0" sldId="269"/>
            <ac:spMk id="1314" creationId="{00000000-0000-0000-0000-000000000000}"/>
          </ac:spMkLst>
        </pc:spChg>
        <pc:spChg chg="del mod">
          <ac:chgData name="LUCAS MENEZES TEIXEIRA ." userId="adc22825-a2f5-4de0-aae0-d54642bd0d25" providerId="ADAL" clId="{63E66600-5ADB-4BAC-AF8E-865B0F80318D}" dt="2021-06-05T14:16:58.437" v="1027" actId="478"/>
          <ac:spMkLst>
            <pc:docMk/>
            <pc:sldMk cId="0" sldId="269"/>
            <ac:spMk id="1315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18:30:41.119" v="1931" actId="1076"/>
          <ac:spMkLst>
            <pc:docMk/>
            <pc:sldMk cId="0" sldId="269"/>
            <ac:spMk id="1316" creationId="{00000000-0000-0000-0000-000000000000}"/>
          </ac:spMkLst>
        </pc:spChg>
        <pc:spChg chg="del mod">
          <ac:chgData name="LUCAS MENEZES TEIXEIRA ." userId="adc22825-a2f5-4de0-aae0-d54642bd0d25" providerId="ADAL" clId="{63E66600-5ADB-4BAC-AF8E-865B0F80318D}" dt="2021-06-05T14:16:53.518" v="1025" actId="478"/>
          <ac:spMkLst>
            <pc:docMk/>
            <pc:sldMk cId="0" sldId="269"/>
            <ac:spMk id="1317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4:17:58.487" v="1095" actId="1076"/>
          <ac:spMkLst>
            <pc:docMk/>
            <pc:sldMk cId="0" sldId="269"/>
            <ac:spMk id="1318" creationId="{00000000-0000-0000-0000-000000000000}"/>
          </ac:spMkLst>
        </pc:spChg>
        <pc:spChg chg="del mod">
          <ac:chgData name="LUCAS MENEZES TEIXEIRA ." userId="adc22825-a2f5-4de0-aae0-d54642bd0d25" providerId="ADAL" clId="{63E66600-5ADB-4BAC-AF8E-865B0F80318D}" dt="2021-06-05T14:17:44.049" v="1069" actId="478"/>
          <ac:spMkLst>
            <pc:docMk/>
            <pc:sldMk cId="0" sldId="269"/>
            <ac:spMk id="1319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4:18:31.317" v="1146" actId="1076"/>
          <ac:spMkLst>
            <pc:docMk/>
            <pc:sldMk cId="0" sldId="269"/>
            <ac:spMk id="1320" creationId="{00000000-0000-0000-0000-000000000000}"/>
          </ac:spMkLst>
        </pc:spChg>
        <pc:spChg chg="del mod">
          <ac:chgData name="LUCAS MENEZES TEIXEIRA ." userId="adc22825-a2f5-4de0-aae0-d54642bd0d25" providerId="ADAL" clId="{63E66600-5ADB-4BAC-AF8E-865B0F80318D}" dt="2021-06-05T14:18:02.987" v="1096" actId="478"/>
          <ac:spMkLst>
            <pc:docMk/>
            <pc:sldMk cId="0" sldId="269"/>
            <ac:spMk id="1321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5T14:09:34.557" v="1024" actId="108"/>
          <ac:spMkLst>
            <pc:docMk/>
            <pc:sldMk cId="0" sldId="269"/>
            <ac:spMk id="1322" creationId="{00000000-0000-0000-0000-000000000000}"/>
          </ac:spMkLst>
        </pc:spChg>
        <pc:picChg chg="add mod modCrop">
          <ac:chgData name="LUCAS MENEZES TEIXEIRA ." userId="adc22825-a2f5-4de0-aae0-d54642bd0d25" providerId="ADAL" clId="{63E66600-5ADB-4BAC-AF8E-865B0F80318D}" dt="2021-06-05T13:22:28.078" v="806" actId="1038"/>
          <ac:picMkLst>
            <pc:docMk/>
            <pc:sldMk cId="0" sldId="269"/>
            <ac:picMk id="3" creationId="{C343005C-F545-45A6-B616-F97C659F0655}"/>
          </ac:picMkLst>
        </pc:picChg>
        <pc:picChg chg="del">
          <ac:chgData name="LUCAS MENEZES TEIXEIRA ." userId="adc22825-a2f5-4de0-aae0-d54642bd0d25" providerId="ADAL" clId="{63E66600-5ADB-4BAC-AF8E-865B0F80318D}" dt="2021-06-05T13:21:38.779" v="783" actId="478"/>
          <ac:picMkLst>
            <pc:docMk/>
            <pc:sldMk cId="0" sldId="269"/>
            <ac:picMk id="1313" creationId="{00000000-0000-0000-0000-000000000000}"/>
          </ac:picMkLst>
        </pc:picChg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70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71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72"/>
        </pc:sldMkLst>
      </pc:sldChg>
      <pc:sldChg chg="modSp mod ord modTransition">
        <pc:chgData name="LUCAS MENEZES TEIXEIRA ." userId="adc22825-a2f5-4de0-aae0-d54642bd0d25" providerId="ADAL" clId="{63E66600-5ADB-4BAC-AF8E-865B0F80318D}" dt="2021-06-07T22:41:09.090" v="2148"/>
        <pc:sldMkLst>
          <pc:docMk/>
          <pc:sldMk cId="0" sldId="273"/>
        </pc:sldMkLst>
        <pc:spChg chg="mod">
          <ac:chgData name="LUCAS MENEZES TEIXEIRA ." userId="adc22825-a2f5-4de0-aae0-d54642bd0d25" providerId="ADAL" clId="{63E66600-5ADB-4BAC-AF8E-865B0F80318D}" dt="2021-06-07T20:09:56.746" v="2141" actId="1076"/>
          <ac:spMkLst>
            <pc:docMk/>
            <pc:sldMk cId="0" sldId="273"/>
            <ac:spMk id="1408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20:09:53.262" v="2140" actId="1076"/>
          <ac:spMkLst>
            <pc:docMk/>
            <pc:sldMk cId="0" sldId="273"/>
            <ac:spMk id="1409" creationId="{00000000-0000-0000-0000-000000000000}"/>
          </ac:spMkLst>
        </pc:spChg>
      </pc:sldChg>
      <pc:sldChg chg="addSp delSp modSp add del mod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74"/>
        </pc:sldMkLst>
        <pc:spChg chg="add del mod">
          <ac:chgData name="LUCAS MENEZES TEIXEIRA ." userId="adc22825-a2f5-4de0-aae0-d54642bd0d25" providerId="ADAL" clId="{63E66600-5ADB-4BAC-AF8E-865B0F80318D}" dt="2021-06-05T12:38:57.253" v="667" actId="21"/>
          <ac:spMkLst>
            <pc:docMk/>
            <pc:sldMk cId="0" sldId="274"/>
            <ac:spMk id="3" creationId="{FF5D1A7F-BA15-425F-ABA9-71B2DE9CF5D4}"/>
          </ac:spMkLst>
        </pc:spChg>
        <pc:spChg chg="add del mod">
          <ac:chgData name="LUCAS MENEZES TEIXEIRA ." userId="adc22825-a2f5-4de0-aae0-d54642bd0d25" providerId="ADAL" clId="{63E66600-5ADB-4BAC-AF8E-865B0F80318D}" dt="2021-06-05T12:38:58.300" v="668" actId="14100"/>
          <ac:spMkLst>
            <pc:docMk/>
            <pc:sldMk cId="0" sldId="274"/>
            <ac:spMk id="1414" creationId="{00000000-0000-0000-0000-000000000000}"/>
          </ac:spMkLst>
        </pc:spChg>
      </pc:sldChg>
      <pc:sldChg chg="addSp delSp modSp mod ord modTransition">
        <pc:chgData name="LUCAS MENEZES TEIXEIRA ." userId="adc22825-a2f5-4de0-aae0-d54642bd0d25" providerId="ADAL" clId="{63E66600-5ADB-4BAC-AF8E-865B0F80318D}" dt="2021-06-07T16:21:48.842" v="1709" actId="20577"/>
        <pc:sldMkLst>
          <pc:docMk/>
          <pc:sldMk cId="0" sldId="275"/>
        </pc:sldMkLst>
        <pc:spChg chg="add del mod">
          <ac:chgData name="LUCAS MENEZES TEIXEIRA ." userId="adc22825-a2f5-4de0-aae0-d54642bd0d25" providerId="ADAL" clId="{63E66600-5ADB-4BAC-AF8E-865B0F80318D}" dt="2021-06-05T11:22:28.637" v="135" actId="478"/>
          <ac:spMkLst>
            <pc:docMk/>
            <pc:sldMk cId="0" sldId="275"/>
            <ac:spMk id="3" creationId="{9AB2705E-96DD-4C11-8305-97649D9313F6}"/>
          </ac:spMkLst>
        </pc:spChg>
        <pc:spChg chg="del">
          <ac:chgData name="LUCAS MENEZES TEIXEIRA ." userId="adc22825-a2f5-4de0-aae0-d54642bd0d25" providerId="ADAL" clId="{63E66600-5ADB-4BAC-AF8E-865B0F80318D}" dt="2021-06-05T11:16:12.729" v="75" actId="478"/>
          <ac:spMkLst>
            <pc:docMk/>
            <pc:sldMk cId="0" sldId="275"/>
            <ac:spMk id="1518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16:21:48.842" v="1709" actId="20577"/>
          <ac:spMkLst>
            <pc:docMk/>
            <pc:sldMk cId="0" sldId="275"/>
            <ac:spMk id="1519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5T11:22:27.114" v="134" actId="478"/>
          <ac:spMkLst>
            <pc:docMk/>
            <pc:sldMk cId="0" sldId="275"/>
            <ac:spMk id="1521" creationId="{00000000-0000-0000-0000-000000000000}"/>
          </ac:spMkLst>
        </pc:spChg>
        <pc:grpChg chg="add mod">
          <ac:chgData name="LUCAS MENEZES TEIXEIRA ." userId="adc22825-a2f5-4de0-aae0-d54642bd0d25" providerId="ADAL" clId="{63E66600-5ADB-4BAC-AF8E-865B0F80318D}" dt="2021-06-05T11:27:09.231" v="179" actId="164"/>
          <ac:grpSpMkLst>
            <pc:docMk/>
            <pc:sldMk cId="0" sldId="275"/>
            <ac:grpSpMk id="10" creationId="{7D826591-2E41-4306-933B-974C20B37F78}"/>
          </ac:grpSpMkLst>
        </pc:grpChg>
        <pc:grpChg chg="add mod">
          <ac:chgData name="LUCAS MENEZES TEIXEIRA ." userId="adc22825-a2f5-4de0-aae0-d54642bd0d25" providerId="ADAL" clId="{63E66600-5ADB-4BAC-AF8E-865B0F80318D}" dt="2021-06-05T11:28:50.171" v="185" actId="164"/>
          <ac:grpSpMkLst>
            <pc:docMk/>
            <pc:sldMk cId="0" sldId="275"/>
            <ac:grpSpMk id="11" creationId="{A763D5EF-8F3C-4347-B820-B4AB2F489491}"/>
          </ac:grpSpMkLst>
        </pc:grpChg>
        <pc:grpChg chg="add mod ord">
          <ac:chgData name="LUCAS MENEZES TEIXEIRA ." userId="adc22825-a2f5-4de0-aae0-d54642bd0d25" providerId="ADAL" clId="{63E66600-5ADB-4BAC-AF8E-865B0F80318D}" dt="2021-06-06T15:24:35.089" v="1223" actId="167"/>
          <ac:grpSpMkLst>
            <pc:docMk/>
            <pc:sldMk cId="0" sldId="275"/>
            <ac:grpSpMk id="12" creationId="{636B5F5E-E31A-4602-8B07-6645D2FEA0C8}"/>
          </ac:grpSpMkLst>
        </pc:grpChg>
        <pc:grpChg chg="del mod">
          <ac:chgData name="LUCAS MENEZES TEIXEIRA ." userId="adc22825-a2f5-4de0-aae0-d54642bd0d25" providerId="ADAL" clId="{63E66600-5ADB-4BAC-AF8E-865B0F80318D}" dt="2021-06-05T11:23:55.883" v="147" actId="478"/>
          <ac:grpSpMkLst>
            <pc:docMk/>
            <pc:sldMk cId="0" sldId="275"/>
            <ac:grpSpMk id="1515" creationId="{00000000-0000-0000-0000-000000000000}"/>
          </ac:grpSpMkLst>
        </pc:grpChg>
        <pc:picChg chg="add del mod">
          <ac:chgData name="LUCAS MENEZES TEIXEIRA ." userId="adc22825-a2f5-4de0-aae0-d54642bd0d25" providerId="ADAL" clId="{63E66600-5ADB-4BAC-AF8E-865B0F80318D}" dt="2021-06-05T11:24:31.236" v="154" actId="478"/>
          <ac:picMkLst>
            <pc:docMk/>
            <pc:sldMk cId="0" sldId="275"/>
            <ac:picMk id="5" creationId="{7F4458AF-9D74-403D-97E2-83D83108E802}"/>
          </ac:picMkLst>
        </pc:picChg>
        <pc:picChg chg="add mod">
          <ac:chgData name="LUCAS MENEZES TEIXEIRA ." userId="adc22825-a2f5-4de0-aae0-d54642bd0d25" providerId="ADAL" clId="{63E66600-5ADB-4BAC-AF8E-865B0F80318D}" dt="2021-06-05T11:27:18.567" v="181" actId="164"/>
          <ac:picMkLst>
            <pc:docMk/>
            <pc:sldMk cId="0" sldId="275"/>
            <ac:picMk id="7" creationId="{4D8866C5-0F0C-4E9D-A03B-6BC311A4A996}"/>
          </ac:picMkLst>
        </pc:picChg>
        <pc:picChg chg="add mod modCrop">
          <ac:chgData name="LUCAS MENEZES TEIXEIRA ." userId="adc22825-a2f5-4de0-aae0-d54642bd0d25" providerId="ADAL" clId="{63E66600-5ADB-4BAC-AF8E-865B0F80318D}" dt="2021-06-05T11:27:18.567" v="181" actId="164"/>
          <ac:picMkLst>
            <pc:docMk/>
            <pc:sldMk cId="0" sldId="275"/>
            <ac:picMk id="9" creationId="{79E10EE0-B4C4-4922-AFF0-BD6FCEE668A3}"/>
          </ac:picMkLst>
        </pc:picChg>
        <pc:picChg chg="mod ord">
          <ac:chgData name="LUCAS MENEZES TEIXEIRA ." userId="adc22825-a2f5-4de0-aae0-d54642bd0d25" providerId="ADAL" clId="{63E66600-5ADB-4BAC-AF8E-865B0F80318D}" dt="2021-06-06T15:24:31.662" v="1222" actId="167"/>
          <ac:picMkLst>
            <pc:docMk/>
            <pc:sldMk cId="0" sldId="275"/>
            <ac:picMk id="1514" creationId="{00000000-0000-0000-0000-000000000000}"/>
          </ac:picMkLst>
        </pc:picChg>
        <pc:picChg chg="del">
          <ac:chgData name="LUCAS MENEZES TEIXEIRA ." userId="adc22825-a2f5-4de0-aae0-d54642bd0d25" providerId="ADAL" clId="{63E66600-5ADB-4BAC-AF8E-865B0F80318D}" dt="2021-06-05T11:16:12.057" v="74" actId="478"/>
          <ac:picMkLst>
            <pc:docMk/>
            <pc:sldMk cId="0" sldId="275"/>
            <ac:picMk id="1520" creationId="{00000000-0000-0000-0000-000000000000}"/>
          </ac:picMkLst>
        </pc:picChg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76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77"/>
        </pc:sldMkLst>
      </pc:sldChg>
      <pc:sldChg chg="addSp delSp modSp mod ord modTransition">
        <pc:chgData name="LUCAS MENEZES TEIXEIRA ." userId="adc22825-a2f5-4de0-aae0-d54642bd0d25" providerId="ADAL" clId="{63E66600-5ADB-4BAC-AF8E-865B0F80318D}" dt="2021-06-07T18:24:02.304" v="1889" actId="1035"/>
        <pc:sldMkLst>
          <pc:docMk/>
          <pc:sldMk cId="0" sldId="278"/>
        </pc:sldMkLst>
        <pc:spChg chg="add del mod">
          <ac:chgData name="LUCAS MENEZES TEIXEIRA ." userId="adc22825-a2f5-4de0-aae0-d54642bd0d25" providerId="ADAL" clId="{63E66600-5ADB-4BAC-AF8E-865B0F80318D}" dt="2021-06-07T18:23:57.533" v="1869" actId="478"/>
          <ac:spMkLst>
            <pc:docMk/>
            <pc:sldMk cId="0" sldId="278"/>
            <ac:spMk id="3" creationId="{D0B9061D-06EE-4B99-BFAD-F1169ACB8E01}"/>
          </ac:spMkLst>
        </pc:spChg>
        <pc:spChg chg="add del mod">
          <ac:chgData name="LUCAS MENEZES TEIXEIRA ." userId="adc22825-a2f5-4de0-aae0-d54642bd0d25" providerId="ADAL" clId="{63E66600-5ADB-4BAC-AF8E-865B0F80318D}" dt="2021-06-07T18:23:57.533" v="1869" actId="478"/>
          <ac:spMkLst>
            <pc:docMk/>
            <pc:sldMk cId="0" sldId="278"/>
            <ac:spMk id="5" creationId="{083165EE-02F6-497D-8A34-19C47C0EDC38}"/>
          </ac:spMkLst>
        </pc:spChg>
        <pc:spChg chg="add del mod">
          <ac:chgData name="LUCAS MENEZES TEIXEIRA ." userId="adc22825-a2f5-4de0-aae0-d54642bd0d25" providerId="ADAL" clId="{63E66600-5ADB-4BAC-AF8E-865B0F80318D}" dt="2021-06-07T18:23:57.533" v="1869" actId="478"/>
          <ac:spMkLst>
            <pc:docMk/>
            <pc:sldMk cId="0" sldId="278"/>
            <ac:spMk id="7" creationId="{B9CED657-6C00-42CC-9C4E-E457A9058229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28" creationId="{740097A1-DB5F-41F2-862E-1242B0F72A46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29" creationId="{1CE3225E-70C4-4DD2-A528-4B5A4A805CDC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30" creationId="{BB043E26-451D-4613-A9F9-18E58131363C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31" creationId="{1227A4D1-D480-4A6D-9760-D30696F0AE9C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32" creationId="{143A7A1B-484F-447C-87E1-A574A1BCF167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33" creationId="{E60AF375-ACB9-42DC-9553-A2D2957EE5FE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34" creationId="{0394F412-565E-4AA4-8439-5FEDA54C57E6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35" creationId="{C166B1D0-E454-4637-B430-C1D6C7AFE861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36" creationId="{880D8F71-E4ED-495F-87C9-D7C0A42CA097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37" creationId="{74386B24-9BA1-498B-BB8D-5B2A55E71184}"/>
          </ac:spMkLst>
        </pc:spChg>
        <pc:spChg chg="mod">
          <ac:chgData name="LUCAS MENEZES TEIXEIRA ." userId="adc22825-a2f5-4de0-aae0-d54642bd0d25" providerId="ADAL" clId="{63E66600-5ADB-4BAC-AF8E-865B0F80318D}" dt="2021-06-07T18:05:26.633" v="1837" actId="207"/>
          <ac:spMkLst>
            <pc:docMk/>
            <pc:sldMk cId="0" sldId="278"/>
            <ac:spMk id="38" creationId="{D9E745EE-CA1F-4C4B-9AAE-8414D792798A}"/>
          </ac:spMkLst>
        </pc:spChg>
        <pc:spChg chg="mod">
          <ac:chgData name="LUCAS MENEZES TEIXEIRA ." userId="adc22825-a2f5-4de0-aae0-d54642bd0d25" providerId="ADAL" clId="{63E66600-5ADB-4BAC-AF8E-865B0F80318D}" dt="2021-06-07T18:05:29.289" v="1838" actId="207"/>
          <ac:spMkLst>
            <pc:docMk/>
            <pc:sldMk cId="0" sldId="278"/>
            <ac:spMk id="40" creationId="{40DC254A-840B-4106-944D-18177CABCD2B}"/>
          </ac:spMkLst>
        </pc:spChg>
        <pc:spChg chg="mod">
          <ac:chgData name="LUCAS MENEZES TEIXEIRA ." userId="adc22825-a2f5-4de0-aae0-d54642bd0d25" providerId="ADAL" clId="{63E66600-5ADB-4BAC-AF8E-865B0F80318D}" dt="2021-06-07T18:05:29.289" v="1838" actId="207"/>
          <ac:spMkLst>
            <pc:docMk/>
            <pc:sldMk cId="0" sldId="278"/>
            <ac:spMk id="41" creationId="{FD272D46-CBD0-4F70-8DAF-276C172AF7D8}"/>
          </ac:spMkLst>
        </pc:spChg>
        <pc:spChg chg="mod">
          <ac:chgData name="LUCAS MENEZES TEIXEIRA ." userId="adc22825-a2f5-4de0-aae0-d54642bd0d25" providerId="ADAL" clId="{63E66600-5ADB-4BAC-AF8E-865B0F80318D}" dt="2021-06-07T18:05:29.289" v="1838" actId="207"/>
          <ac:spMkLst>
            <pc:docMk/>
            <pc:sldMk cId="0" sldId="278"/>
            <ac:spMk id="42" creationId="{86E2C6E9-7E2F-47FB-8253-4B3F98DFEE04}"/>
          </ac:spMkLst>
        </pc:spChg>
        <pc:spChg chg="mod">
          <ac:chgData name="LUCAS MENEZES TEIXEIRA ." userId="adc22825-a2f5-4de0-aae0-d54642bd0d25" providerId="ADAL" clId="{63E66600-5ADB-4BAC-AF8E-865B0F80318D}" dt="2021-06-07T18:05:29.289" v="1838" actId="207"/>
          <ac:spMkLst>
            <pc:docMk/>
            <pc:sldMk cId="0" sldId="278"/>
            <ac:spMk id="43" creationId="{EDF40FDA-5F58-4FEE-AC0B-B062B2B12195}"/>
          </ac:spMkLst>
        </pc:spChg>
        <pc:spChg chg="mod">
          <ac:chgData name="LUCAS MENEZES TEIXEIRA ." userId="adc22825-a2f5-4de0-aae0-d54642bd0d25" providerId="ADAL" clId="{63E66600-5ADB-4BAC-AF8E-865B0F80318D}" dt="2021-06-07T18:05:29.289" v="1838" actId="207"/>
          <ac:spMkLst>
            <pc:docMk/>
            <pc:sldMk cId="0" sldId="278"/>
            <ac:spMk id="44" creationId="{AF303032-54D9-4C2E-87F9-3C929D62EB32}"/>
          </ac:spMkLst>
        </pc:spChg>
        <pc:spChg chg="mod">
          <ac:chgData name="LUCAS MENEZES TEIXEIRA ." userId="adc22825-a2f5-4de0-aae0-d54642bd0d25" providerId="ADAL" clId="{63E66600-5ADB-4BAC-AF8E-865B0F80318D}" dt="2021-06-07T18:07:28.778" v="1846" actId="207"/>
          <ac:spMkLst>
            <pc:docMk/>
            <pc:sldMk cId="0" sldId="278"/>
            <ac:spMk id="46" creationId="{74F24413-C4F2-4DCC-8904-F1DC493E49F8}"/>
          </ac:spMkLst>
        </pc:spChg>
        <pc:spChg chg="mod">
          <ac:chgData name="LUCAS MENEZES TEIXEIRA ." userId="adc22825-a2f5-4de0-aae0-d54642bd0d25" providerId="ADAL" clId="{63E66600-5ADB-4BAC-AF8E-865B0F80318D}" dt="2021-06-07T18:07:28.778" v="1846" actId="207"/>
          <ac:spMkLst>
            <pc:docMk/>
            <pc:sldMk cId="0" sldId="278"/>
            <ac:spMk id="47" creationId="{C8EEB215-6640-4AA4-AC44-72686A989AAB}"/>
          </ac:spMkLst>
        </pc:spChg>
        <pc:spChg chg="mod">
          <ac:chgData name="LUCAS MENEZES TEIXEIRA ." userId="adc22825-a2f5-4de0-aae0-d54642bd0d25" providerId="ADAL" clId="{63E66600-5ADB-4BAC-AF8E-865B0F80318D}" dt="2021-06-07T01:40:34.399" v="1524" actId="20577"/>
          <ac:spMkLst>
            <pc:docMk/>
            <pc:sldMk cId="0" sldId="278"/>
            <ac:spMk id="1570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18:24:02.304" v="1889" actId="1035"/>
          <ac:spMkLst>
            <pc:docMk/>
            <pc:sldMk cId="0" sldId="278"/>
            <ac:spMk id="1571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18:24:02.304" v="1889" actId="1035"/>
          <ac:spMkLst>
            <pc:docMk/>
            <pc:sldMk cId="0" sldId="278"/>
            <ac:spMk id="1572" creationId="{00000000-0000-0000-0000-000000000000}"/>
          </ac:spMkLst>
        </pc:spChg>
        <pc:spChg chg="mod">
          <ac:chgData name="LUCAS MENEZES TEIXEIRA ." userId="adc22825-a2f5-4de0-aae0-d54642bd0d25" providerId="ADAL" clId="{63E66600-5ADB-4BAC-AF8E-865B0F80318D}" dt="2021-06-07T18:24:02.304" v="1889" actId="1035"/>
          <ac:spMkLst>
            <pc:docMk/>
            <pc:sldMk cId="0" sldId="278"/>
            <ac:spMk id="1573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7T18:23:54.159" v="1868" actId="478"/>
          <ac:spMkLst>
            <pc:docMk/>
            <pc:sldMk cId="0" sldId="278"/>
            <ac:spMk id="1574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7T18:23:54.159" v="1868" actId="478"/>
          <ac:spMkLst>
            <pc:docMk/>
            <pc:sldMk cId="0" sldId="278"/>
            <ac:spMk id="1575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7T18:23:54.159" v="1868" actId="478"/>
          <ac:spMkLst>
            <pc:docMk/>
            <pc:sldMk cId="0" sldId="278"/>
            <ac:spMk id="1576" creationId="{00000000-0000-0000-0000-000000000000}"/>
          </ac:spMkLst>
        </pc:spChg>
        <pc:grpChg chg="add mod">
          <ac:chgData name="LUCAS MENEZES TEIXEIRA ." userId="adc22825-a2f5-4de0-aae0-d54642bd0d25" providerId="ADAL" clId="{63E66600-5ADB-4BAC-AF8E-865B0F80318D}" dt="2021-06-07T18:24:02.304" v="1889" actId="1035"/>
          <ac:grpSpMkLst>
            <pc:docMk/>
            <pc:sldMk cId="0" sldId="278"/>
            <ac:grpSpMk id="27" creationId="{2A2CDDEA-8273-4A5F-BEE3-ECB24BDA6666}"/>
          </ac:grpSpMkLst>
        </pc:grpChg>
        <pc:grpChg chg="add mod">
          <ac:chgData name="LUCAS MENEZES TEIXEIRA ." userId="adc22825-a2f5-4de0-aae0-d54642bd0d25" providerId="ADAL" clId="{63E66600-5ADB-4BAC-AF8E-865B0F80318D}" dt="2021-06-07T18:24:02.304" v="1889" actId="1035"/>
          <ac:grpSpMkLst>
            <pc:docMk/>
            <pc:sldMk cId="0" sldId="278"/>
            <ac:grpSpMk id="39" creationId="{6F517D8D-4CC6-4D04-98E2-C74304AF33C8}"/>
          </ac:grpSpMkLst>
        </pc:grpChg>
        <pc:grpChg chg="add mod">
          <ac:chgData name="LUCAS MENEZES TEIXEIRA ." userId="adc22825-a2f5-4de0-aae0-d54642bd0d25" providerId="ADAL" clId="{63E66600-5ADB-4BAC-AF8E-865B0F80318D}" dt="2021-06-07T18:24:02.304" v="1889" actId="1035"/>
          <ac:grpSpMkLst>
            <pc:docMk/>
            <pc:sldMk cId="0" sldId="278"/>
            <ac:grpSpMk id="45" creationId="{1DFE2FEA-AED4-4C82-99F2-61BD6D666D64}"/>
          </ac:grpSpMkLst>
        </pc:grpChg>
        <pc:grpChg chg="del">
          <ac:chgData name="LUCAS MENEZES TEIXEIRA ." userId="adc22825-a2f5-4de0-aae0-d54642bd0d25" providerId="ADAL" clId="{63E66600-5ADB-4BAC-AF8E-865B0F80318D}" dt="2021-06-07T18:05:16.363" v="1835" actId="478"/>
          <ac:grpSpMkLst>
            <pc:docMk/>
            <pc:sldMk cId="0" sldId="278"/>
            <ac:grpSpMk id="1577" creationId="{00000000-0000-0000-0000-000000000000}"/>
          </ac:grpSpMkLst>
        </pc:grpChg>
        <pc:grpChg chg="del">
          <ac:chgData name="LUCAS MENEZES TEIXEIRA ." userId="adc22825-a2f5-4de0-aae0-d54642bd0d25" providerId="ADAL" clId="{63E66600-5ADB-4BAC-AF8E-865B0F80318D}" dt="2021-06-07T18:04:02.616" v="1827" actId="478"/>
          <ac:grpSpMkLst>
            <pc:docMk/>
            <pc:sldMk cId="0" sldId="278"/>
            <ac:grpSpMk id="1582" creationId="{00000000-0000-0000-0000-000000000000}"/>
          </ac:grpSpMkLst>
        </pc:grpChg>
        <pc:grpChg chg="del">
          <ac:chgData name="LUCAS MENEZES TEIXEIRA ." userId="adc22825-a2f5-4de0-aae0-d54642bd0d25" providerId="ADAL" clId="{63E66600-5ADB-4BAC-AF8E-865B0F80318D}" dt="2021-06-07T18:07:16.493" v="1845" actId="478"/>
          <ac:grpSpMkLst>
            <pc:docMk/>
            <pc:sldMk cId="0" sldId="278"/>
            <ac:grpSpMk id="1588" creationId="{00000000-0000-0000-0000-000000000000}"/>
          </ac:grpSpMkLst>
        </pc:grpChg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79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80"/>
        </pc:sldMkLst>
      </pc:sldChg>
      <pc:sldChg chg="modSp del mod ord modNotes">
        <pc:chgData name="LUCAS MENEZES TEIXEIRA ." userId="adc22825-a2f5-4de0-aae0-d54642bd0d25" providerId="ADAL" clId="{63E66600-5ADB-4BAC-AF8E-865B0F80318D}" dt="2021-06-05T14:19:37.988" v="1163" actId="47"/>
        <pc:sldMkLst>
          <pc:docMk/>
          <pc:sldMk cId="0" sldId="281"/>
        </pc:sldMkLst>
        <pc:picChg chg="mod">
          <ac:chgData name="LUCAS MENEZES TEIXEIRA ." userId="adc22825-a2f5-4de0-aae0-d54642bd0d25" providerId="ADAL" clId="{63E66600-5ADB-4BAC-AF8E-865B0F80318D}" dt="2021-06-05T13:46:15.550" v="850" actId="1076"/>
          <ac:picMkLst>
            <pc:docMk/>
            <pc:sldMk cId="0" sldId="281"/>
            <ac:picMk id="1627" creationId="{00000000-0000-0000-0000-000000000000}"/>
          </ac:picMkLst>
        </pc:picChg>
      </pc:sldChg>
      <pc:sldChg chg="addSp delSp modSp add del mod ord modTransition">
        <pc:chgData name="LUCAS MENEZES TEIXEIRA ." userId="adc22825-a2f5-4de0-aae0-d54642bd0d25" providerId="ADAL" clId="{63E66600-5ADB-4BAC-AF8E-865B0F80318D}" dt="2021-06-07T19:58:28.140" v="2122" actId="1076"/>
        <pc:sldMkLst>
          <pc:docMk/>
          <pc:sldMk cId="0" sldId="282"/>
        </pc:sldMkLst>
        <pc:spChg chg="add del mod">
          <ac:chgData name="LUCAS MENEZES TEIXEIRA ." userId="adc22825-a2f5-4de0-aae0-d54642bd0d25" providerId="ADAL" clId="{63E66600-5ADB-4BAC-AF8E-865B0F80318D}" dt="2021-06-07T19:37:25.934" v="2007" actId="478"/>
          <ac:spMkLst>
            <pc:docMk/>
            <pc:sldMk cId="0" sldId="282"/>
            <ac:spMk id="3" creationId="{789C9B34-825D-4632-94FC-B7B528D3EEC6}"/>
          </ac:spMkLst>
        </pc:spChg>
        <pc:spChg chg="add mod">
          <ac:chgData name="LUCAS MENEZES TEIXEIRA ." userId="adc22825-a2f5-4de0-aae0-d54642bd0d25" providerId="ADAL" clId="{63E66600-5ADB-4BAC-AF8E-865B0F80318D}" dt="2021-06-07T19:58:16.908" v="2120" actId="12788"/>
          <ac:spMkLst>
            <pc:docMk/>
            <pc:sldMk cId="0" sldId="282"/>
            <ac:spMk id="8" creationId="{0A8BB4F1-BDD3-4967-BAED-386F39055985}"/>
          </ac:spMkLst>
        </pc:spChg>
        <pc:spChg chg="mod">
          <ac:chgData name="LUCAS MENEZES TEIXEIRA ." userId="adc22825-a2f5-4de0-aae0-d54642bd0d25" providerId="ADAL" clId="{63E66600-5ADB-4BAC-AF8E-865B0F80318D}" dt="2021-06-07T19:38:20.275" v="2033" actId="20577"/>
          <ac:spMkLst>
            <pc:docMk/>
            <pc:sldMk cId="0" sldId="282"/>
            <ac:spMk id="1646" creationId="{00000000-0000-0000-0000-000000000000}"/>
          </ac:spMkLst>
        </pc:spChg>
        <pc:spChg chg="del">
          <ac:chgData name="LUCAS MENEZES TEIXEIRA ." userId="adc22825-a2f5-4de0-aae0-d54642bd0d25" providerId="ADAL" clId="{63E66600-5ADB-4BAC-AF8E-865B0F80318D}" dt="2021-06-07T19:37:25.267" v="2006" actId="478"/>
          <ac:spMkLst>
            <pc:docMk/>
            <pc:sldMk cId="0" sldId="282"/>
            <ac:spMk id="1647" creationId="{00000000-0000-0000-0000-000000000000}"/>
          </ac:spMkLst>
        </pc:spChg>
        <pc:picChg chg="add mod">
          <ac:chgData name="LUCAS MENEZES TEIXEIRA ." userId="adc22825-a2f5-4de0-aae0-d54642bd0d25" providerId="ADAL" clId="{63E66600-5ADB-4BAC-AF8E-865B0F80318D}" dt="2021-06-07T19:58:16.908" v="2120" actId="12788"/>
          <ac:picMkLst>
            <pc:docMk/>
            <pc:sldMk cId="0" sldId="282"/>
            <ac:picMk id="5" creationId="{811C321D-3497-4621-B082-75022858481A}"/>
          </ac:picMkLst>
        </pc:picChg>
        <pc:picChg chg="add mod modCrop">
          <ac:chgData name="LUCAS MENEZES TEIXEIRA ." userId="adc22825-a2f5-4de0-aae0-d54642bd0d25" providerId="ADAL" clId="{63E66600-5ADB-4BAC-AF8E-865B0F80318D}" dt="2021-06-07T19:58:28.140" v="2122" actId="1076"/>
          <ac:picMkLst>
            <pc:docMk/>
            <pc:sldMk cId="0" sldId="282"/>
            <ac:picMk id="7" creationId="{06826717-1695-43B0-8C68-8E6F8C57E60E}"/>
          </ac:picMkLst>
        </pc:picChg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83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84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85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86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87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88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89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0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1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2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3"/>
        </pc:sldMkLst>
      </pc:sldChg>
      <pc:sldChg chg="addSp delSp add del mod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4"/>
        </pc:sldMkLst>
        <pc:grpChg chg="del">
          <ac:chgData name="LUCAS MENEZES TEIXEIRA ." userId="adc22825-a2f5-4de0-aae0-d54642bd0d25" providerId="ADAL" clId="{63E66600-5ADB-4BAC-AF8E-865B0F80318D}" dt="2021-06-05T12:02:26.456" v="390" actId="21"/>
          <ac:grpSpMkLst>
            <pc:docMk/>
            <pc:sldMk cId="0" sldId="294"/>
            <ac:grpSpMk id="10036" creationId="{00000000-0000-0000-0000-000000000000}"/>
          </ac:grpSpMkLst>
        </pc:grpChg>
        <pc:grpChg chg="del">
          <ac:chgData name="LUCAS MENEZES TEIXEIRA ." userId="adc22825-a2f5-4de0-aae0-d54642bd0d25" providerId="ADAL" clId="{63E66600-5ADB-4BAC-AF8E-865B0F80318D}" dt="2021-06-05T12:04:08.745" v="524" actId="21"/>
          <ac:grpSpMkLst>
            <pc:docMk/>
            <pc:sldMk cId="0" sldId="294"/>
            <ac:grpSpMk id="10063" creationId="{00000000-0000-0000-0000-000000000000}"/>
          </ac:grpSpMkLst>
        </pc:grpChg>
        <pc:grpChg chg="add del">
          <ac:chgData name="LUCAS MENEZES TEIXEIRA ." userId="adc22825-a2f5-4de0-aae0-d54642bd0d25" providerId="ADAL" clId="{63E66600-5ADB-4BAC-AF8E-865B0F80318D}" dt="2021-06-05T12:01:10.692" v="316" actId="21"/>
          <ac:grpSpMkLst>
            <pc:docMk/>
            <pc:sldMk cId="0" sldId="294"/>
            <ac:grpSpMk id="10118" creationId="{00000000-0000-0000-0000-000000000000}"/>
          </ac:grpSpMkLst>
        </pc:grpChg>
        <pc:grpChg chg="del">
          <ac:chgData name="LUCAS MENEZES TEIXEIRA ." userId="adc22825-a2f5-4de0-aae0-d54642bd0d25" providerId="ADAL" clId="{63E66600-5ADB-4BAC-AF8E-865B0F80318D}" dt="2021-06-07T18:05:00.841" v="1830" actId="21"/>
          <ac:grpSpMkLst>
            <pc:docMk/>
            <pc:sldMk cId="0" sldId="294"/>
            <ac:grpSpMk id="10165" creationId="{00000000-0000-0000-0000-000000000000}"/>
          </ac:grpSpMkLst>
        </pc:grpChg>
        <pc:grpChg chg="del">
          <ac:chgData name="LUCAS MENEZES TEIXEIRA ." userId="adc22825-a2f5-4de0-aae0-d54642bd0d25" providerId="ADAL" clId="{63E66600-5ADB-4BAC-AF8E-865B0F80318D}" dt="2021-06-05T12:02:00.542" v="323" actId="21"/>
          <ac:grpSpMkLst>
            <pc:docMk/>
            <pc:sldMk cId="0" sldId="294"/>
            <ac:grpSpMk id="10270" creationId="{00000000-0000-0000-0000-000000000000}"/>
          </ac:grpSpMkLst>
        </pc:grpChg>
      </pc:sldChg>
      <pc:sldChg chg="delSp add del mod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5"/>
        </pc:sldMkLst>
        <pc:grpChg chg="del">
          <ac:chgData name="LUCAS MENEZES TEIXEIRA ." userId="adc22825-a2f5-4de0-aae0-d54642bd0d25" providerId="ADAL" clId="{63E66600-5ADB-4BAC-AF8E-865B0F80318D}" dt="2021-06-07T18:03:40.901" v="1823" actId="21"/>
          <ac:grpSpMkLst>
            <pc:docMk/>
            <pc:sldMk cId="0" sldId="295"/>
            <ac:grpSpMk id="10411" creationId="{00000000-0000-0000-0000-000000000000}"/>
          </ac:grpSpMkLst>
        </pc:grpChg>
      </pc:sldChg>
      <pc:sldChg chg="delSp add del mod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6"/>
        </pc:sldMkLst>
        <pc:grpChg chg="del">
          <ac:chgData name="LUCAS MENEZES TEIXEIRA ." userId="adc22825-a2f5-4de0-aae0-d54642bd0d25" providerId="ADAL" clId="{63E66600-5ADB-4BAC-AF8E-865B0F80318D}" dt="2021-06-07T18:07:04.264" v="1839" actId="21"/>
          <ac:grpSpMkLst>
            <pc:docMk/>
            <pc:sldMk cId="0" sldId="296"/>
            <ac:grpSpMk id="11146" creationId="{00000000-0000-0000-0000-000000000000}"/>
          </ac:grpSpMkLst>
        </pc:grpChg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7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8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299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300"/>
        </pc:sldMkLst>
      </pc:sldChg>
      <pc:sldChg chg="add del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0" sldId="301"/>
        </pc:sldMkLst>
      </pc:sldChg>
      <pc:sldChg chg="add del ord">
        <pc:chgData name="LUCAS MENEZES TEIXEIRA ." userId="adc22825-a2f5-4de0-aae0-d54642bd0d25" providerId="ADAL" clId="{63E66600-5ADB-4BAC-AF8E-865B0F80318D}" dt="2021-06-07T22:41:15.747" v="2149" actId="47"/>
        <pc:sldMkLst>
          <pc:docMk/>
          <pc:sldMk cId="1548148779" sldId="302"/>
        </pc:sldMkLst>
      </pc:sldChg>
      <pc:sldMasterChg chg="addSldLayout delSldLayout">
        <pc:chgData name="LUCAS MENEZES TEIXEIRA ." userId="adc22825-a2f5-4de0-aae0-d54642bd0d25" providerId="ADAL" clId="{63E66600-5ADB-4BAC-AF8E-865B0F80318D}" dt="2021-06-07T22:41:15.747" v="2149" actId="47"/>
        <pc:sldMasterMkLst>
          <pc:docMk/>
          <pc:sldMasterMk cId="0" sldId="2147483674"/>
        </pc:sldMasterMkLst>
        <pc:sldLayoutChg chg="add del">
          <pc:chgData name="LUCAS MENEZES TEIXEIRA ." userId="adc22825-a2f5-4de0-aae0-d54642bd0d25" providerId="ADAL" clId="{63E66600-5ADB-4BAC-AF8E-865B0F80318D}" dt="2021-06-07T19:36:30.493" v="1996" actId="47"/>
          <pc:sldLayoutMkLst>
            <pc:docMk/>
            <pc:sldMasterMk cId="0" sldId="2147483674"/>
            <pc:sldLayoutMk cId="0" sldId="2147483650"/>
          </pc:sldLayoutMkLst>
        </pc:sldLayoutChg>
        <pc:sldLayoutChg chg="add del">
          <pc:chgData name="LUCAS MENEZES TEIXEIRA ." userId="adc22825-a2f5-4de0-aae0-d54642bd0d25" providerId="ADAL" clId="{63E66600-5ADB-4BAC-AF8E-865B0F80318D}" dt="2021-06-07T22:41:15.747" v="2149" actId="47"/>
          <pc:sldLayoutMkLst>
            <pc:docMk/>
            <pc:sldMasterMk cId="0" sldId="2147483674"/>
            <pc:sldLayoutMk cId="0" sldId="2147483651"/>
          </pc:sldLayoutMkLst>
        </pc:sldLayoutChg>
        <pc:sldLayoutChg chg="add del">
          <pc:chgData name="LUCAS MENEZES TEIXEIRA ." userId="adc22825-a2f5-4de0-aae0-d54642bd0d25" providerId="ADAL" clId="{63E66600-5ADB-4BAC-AF8E-865B0F80318D}" dt="2021-06-07T22:41:15.747" v="2149" actId="47"/>
          <pc:sldLayoutMkLst>
            <pc:docMk/>
            <pc:sldMasterMk cId="0" sldId="2147483674"/>
            <pc:sldLayoutMk cId="0" sldId="2147483659"/>
          </pc:sldLayoutMkLst>
        </pc:sldLayoutChg>
        <pc:sldLayoutChg chg="add del">
          <pc:chgData name="LUCAS MENEZES TEIXEIRA ." userId="adc22825-a2f5-4de0-aae0-d54642bd0d25" providerId="ADAL" clId="{63E66600-5ADB-4BAC-AF8E-865B0F80318D}" dt="2021-06-07T22:41:15.747" v="2149" actId="47"/>
          <pc:sldLayoutMkLst>
            <pc:docMk/>
            <pc:sldMasterMk cId="0" sldId="2147483674"/>
            <pc:sldLayoutMk cId="0" sldId="2147483660"/>
          </pc:sldLayoutMkLst>
        </pc:sldLayoutChg>
        <pc:sldLayoutChg chg="add del">
          <pc:chgData name="LUCAS MENEZES TEIXEIRA ." userId="adc22825-a2f5-4de0-aae0-d54642bd0d25" providerId="ADAL" clId="{63E66600-5ADB-4BAC-AF8E-865B0F80318D}" dt="2021-06-07T22:41:15.747" v="2149" actId="47"/>
          <pc:sldLayoutMkLst>
            <pc:docMk/>
            <pc:sldMasterMk cId="0" sldId="2147483674"/>
            <pc:sldLayoutMk cId="0" sldId="2147483663"/>
          </pc:sldLayoutMkLst>
        </pc:sldLayoutChg>
        <pc:sldLayoutChg chg="add del">
          <pc:chgData name="LUCAS MENEZES TEIXEIRA ." userId="adc22825-a2f5-4de0-aae0-d54642bd0d25" providerId="ADAL" clId="{63E66600-5ADB-4BAC-AF8E-865B0F80318D}" dt="2021-06-07T22:41:15.747" v="2149" actId="47"/>
          <pc:sldLayoutMkLst>
            <pc:docMk/>
            <pc:sldMasterMk cId="0" sldId="2147483674"/>
            <pc:sldLayoutMk cId="0" sldId="2147483665"/>
          </pc:sldLayoutMkLst>
        </pc:sldLayoutChg>
        <pc:sldLayoutChg chg="add del">
          <pc:chgData name="LUCAS MENEZES TEIXEIRA ." userId="adc22825-a2f5-4de0-aae0-d54642bd0d25" providerId="ADAL" clId="{63E66600-5ADB-4BAC-AF8E-865B0F80318D}" dt="2021-06-07T22:41:15.747" v="2149" actId="47"/>
          <pc:sldLayoutMkLst>
            <pc:docMk/>
            <pc:sldMasterMk cId="0" sldId="2147483674"/>
            <pc:sldLayoutMk cId="0" sldId="2147483666"/>
          </pc:sldLayoutMkLst>
        </pc:sldLayoutChg>
        <pc:sldLayoutChg chg="del">
          <pc:chgData name="LUCAS MENEZES TEIXEIRA ." userId="adc22825-a2f5-4de0-aae0-d54642bd0d25" providerId="ADAL" clId="{63E66600-5ADB-4BAC-AF8E-865B0F80318D}" dt="2021-06-05T14:19:37.988" v="1163" actId="47"/>
          <pc:sldLayoutMkLst>
            <pc:docMk/>
            <pc:sldMasterMk cId="0" sldId="2147483674"/>
            <pc:sldLayoutMk cId="0" sldId="2147483671"/>
          </pc:sldLayoutMkLst>
        </pc:sldLayoutChg>
      </pc:sldMasterChg>
      <pc:sldMasterChg chg="add del addSldLayout delSldLayout">
        <pc:chgData name="LUCAS MENEZES TEIXEIRA ." userId="adc22825-a2f5-4de0-aae0-d54642bd0d25" providerId="ADAL" clId="{63E66600-5ADB-4BAC-AF8E-865B0F80318D}" dt="2021-06-07T22:41:15.747" v="2149" actId="47"/>
        <pc:sldMasterMkLst>
          <pc:docMk/>
          <pc:sldMasterMk cId="0" sldId="2147483675"/>
        </pc:sldMasterMkLst>
        <pc:sldLayoutChg chg="add del">
          <pc:chgData name="LUCAS MENEZES TEIXEIRA ." userId="adc22825-a2f5-4de0-aae0-d54642bd0d25" providerId="ADAL" clId="{63E66600-5ADB-4BAC-AF8E-865B0F80318D}" dt="2021-06-07T22:41:15.747" v="2149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8a9497d6f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8a9497d6f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8a9497d6f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8a9497d6f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efcfe4de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efcfe4de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a9497d6f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a9497d6f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8efcfe4de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8efcfe4de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a9497d6f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a9497d6f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8efcfe4d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8efcfe4d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8a9497d6f2_0_25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8a9497d6f2_0_25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8a9497d6f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8a9497d6f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a9497d6f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a9497d6f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efcfe4de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efcfe4de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efcfe4de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efcfe4de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8efcfe4de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8efcfe4de2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" y="84692"/>
            <a:ext cx="9332081" cy="4887827"/>
            <a:chOff x="-11" y="84692"/>
            <a:chExt cx="9332081" cy="4887827"/>
          </a:xfrm>
        </p:grpSpPr>
        <p:sp>
          <p:nvSpPr>
            <p:cNvPr id="10" name="Google Shape;10;p2"/>
            <p:cNvSpPr/>
            <p:nvPr/>
          </p:nvSpPr>
          <p:spPr>
            <a:xfrm>
              <a:off x="4288332" y="4762600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886298" y="46227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560826" y="53949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84692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560818" y="429510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445500" y="31491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882027" y="4849872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-11" y="3452276"/>
              <a:ext cx="540628" cy="262781"/>
              <a:chOff x="-179336" y="-13036"/>
              <a:chExt cx="540628" cy="262781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8789363" y="2381628"/>
              <a:ext cx="542707" cy="380246"/>
              <a:chOff x="8899188" y="4302953"/>
              <a:chExt cx="542707" cy="380246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47;p2"/>
            <p:cNvSpPr/>
            <p:nvPr/>
          </p:nvSpPr>
          <p:spPr>
            <a:xfrm>
              <a:off x="6065125" y="2577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3850" y="13435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3225" y="1467475"/>
            <a:ext cx="3858600" cy="18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13312" y="3235515"/>
            <a:ext cx="38586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15"/>
          <p:cNvGrpSpPr/>
          <p:nvPr/>
        </p:nvGrpSpPr>
        <p:grpSpPr>
          <a:xfrm>
            <a:off x="-164149" y="-50283"/>
            <a:ext cx="9332565" cy="5029956"/>
            <a:chOff x="-164149" y="-50283"/>
            <a:chExt cx="9332565" cy="5029956"/>
          </a:xfrm>
        </p:grpSpPr>
        <p:sp>
          <p:nvSpPr>
            <p:cNvPr id="522" name="Google Shape;522;p15"/>
            <p:cNvSpPr/>
            <p:nvPr/>
          </p:nvSpPr>
          <p:spPr>
            <a:xfrm>
              <a:off x="2102407" y="4622537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-7527" y="22096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8570251" y="119574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8430831" y="3332684"/>
              <a:ext cx="737585" cy="99536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852475" y="-50283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6827093" y="444625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361302" y="4180297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9" name="Google Shape;529;p15"/>
            <p:cNvGrpSpPr/>
            <p:nvPr/>
          </p:nvGrpSpPr>
          <p:grpSpPr>
            <a:xfrm>
              <a:off x="-164149" y="408101"/>
              <a:ext cx="540628" cy="262781"/>
              <a:chOff x="-179336" y="-13036"/>
              <a:chExt cx="540628" cy="262781"/>
            </a:xfrm>
          </p:grpSpPr>
          <p:sp>
            <p:nvSpPr>
              <p:cNvPr id="530" name="Google Shape;530;p15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5"/>
            <p:cNvGrpSpPr/>
            <p:nvPr/>
          </p:nvGrpSpPr>
          <p:grpSpPr>
            <a:xfrm>
              <a:off x="8318163" y="4599428"/>
              <a:ext cx="542707" cy="380246"/>
              <a:chOff x="8899188" y="4302953"/>
              <a:chExt cx="542707" cy="380246"/>
            </a:xfrm>
          </p:grpSpPr>
          <p:sp>
            <p:nvSpPr>
              <p:cNvPr id="543" name="Google Shape;543;p15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5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5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5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5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5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9" name="Google Shape;559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0" name="Google Shape;560;p15"/>
          <p:cNvSpPr txBox="1">
            <a:spLocks noGrp="1"/>
          </p:cNvSpPr>
          <p:nvPr>
            <p:ph type="subTitle" idx="1"/>
          </p:nvPr>
        </p:nvSpPr>
        <p:spPr>
          <a:xfrm>
            <a:off x="923925" y="3026638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61" name="Google Shape;561;p15"/>
          <p:cNvSpPr txBox="1">
            <a:spLocks noGrp="1"/>
          </p:cNvSpPr>
          <p:nvPr>
            <p:ph type="subTitle" idx="2"/>
          </p:nvPr>
        </p:nvSpPr>
        <p:spPr>
          <a:xfrm>
            <a:off x="3419550" y="3026638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62" name="Google Shape;562;p15"/>
          <p:cNvSpPr txBox="1">
            <a:spLocks noGrp="1"/>
          </p:cNvSpPr>
          <p:nvPr>
            <p:ph type="subTitle" idx="3"/>
          </p:nvPr>
        </p:nvSpPr>
        <p:spPr>
          <a:xfrm>
            <a:off x="5915175" y="3026638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63" name="Google Shape;563;p15"/>
          <p:cNvSpPr txBox="1">
            <a:spLocks noGrp="1"/>
          </p:cNvSpPr>
          <p:nvPr>
            <p:ph type="body" idx="4"/>
          </p:nvPr>
        </p:nvSpPr>
        <p:spPr>
          <a:xfrm>
            <a:off x="923925" y="3327990"/>
            <a:ext cx="23049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4" name="Google Shape;564;p15"/>
          <p:cNvSpPr txBox="1">
            <a:spLocks noGrp="1"/>
          </p:cNvSpPr>
          <p:nvPr>
            <p:ph type="body" idx="5"/>
          </p:nvPr>
        </p:nvSpPr>
        <p:spPr>
          <a:xfrm>
            <a:off x="3419550" y="3327990"/>
            <a:ext cx="23049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5" name="Google Shape;565;p15"/>
          <p:cNvSpPr txBox="1">
            <a:spLocks noGrp="1"/>
          </p:cNvSpPr>
          <p:nvPr>
            <p:ph type="body" idx="6"/>
          </p:nvPr>
        </p:nvSpPr>
        <p:spPr>
          <a:xfrm>
            <a:off x="5915175" y="3327990"/>
            <a:ext cx="23049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4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16"/>
          <p:cNvGrpSpPr/>
          <p:nvPr/>
        </p:nvGrpSpPr>
        <p:grpSpPr>
          <a:xfrm>
            <a:off x="-164149" y="-50283"/>
            <a:ext cx="9332565" cy="5029956"/>
            <a:chOff x="-164149" y="-50283"/>
            <a:chExt cx="9332565" cy="5029956"/>
          </a:xfrm>
        </p:grpSpPr>
        <p:sp>
          <p:nvSpPr>
            <p:cNvPr id="568" name="Google Shape;568;p16"/>
            <p:cNvSpPr/>
            <p:nvPr/>
          </p:nvSpPr>
          <p:spPr>
            <a:xfrm>
              <a:off x="2102407" y="4622537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-7527" y="22096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8570251" y="119574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8430831" y="3332684"/>
              <a:ext cx="737585" cy="99536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852475" y="-50283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827093" y="444625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61302" y="4180297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575;p16"/>
            <p:cNvGrpSpPr/>
            <p:nvPr/>
          </p:nvGrpSpPr>
          <p:grpSpPr>
            <a:xfrm>
              <a:off x="-164149" y="408101"/>
              <a:ext cx="540628" cy="262781"/>
              <a:chOff x="-179336" y="-13036"/>
              <a:chExt cx="540628" cy="262781"/>
            </a:xfrm>
          </p:grpSpPr>
          <p:sp>
            <p:nvSpPr>
              <p:cNvPr id="576" name="Google Shape;576;p16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" name="Google Shape;588;p16"/>
            <p:cNvGrpSpPr/>
            <p:nvPr/>
          </p:nvGrpSpPr>
          <p:grpSpPr>
            <a:xfrm>
              <a:off x="8318163" y="4599428"/>
              <a:ext cx="542707" cy="380246"/>
              <a:chOff x="8899188" y="4302953"/>
              <a:chExt cx="542707" cy="380246"/>
            </a:xfrm>
          </p:grpSpPr>
          <p:sp>
            <p:nvSpPr>
              <p:cNvPr id="589" name="Google Shape;589;p16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6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6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6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6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6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6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6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5" name="Google Shape;605;p16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3687300" cy="9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16"/>
          <p:cNvSpPr txBox="1">
            <a:spLocks noGrp="1"/>
          </p:cNvSpPr>
          <p:nvPr>
            <p:ph type="body" idx="1"/>
          </p:nvPr>
        </p:nvSpPr>
        <p:spPr>
          <a:xfrm>
            <a:off x="713225" y="1714975"/>
            <a:ext cx="3820800" cy="27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18"/>
          <p:cNvGrpSpPr/>
          <p:nvPr/>
        </p:nvGrpSpPr>
        <p:grpSpPr>
          <a:xfrm>
            <a:off x="-11" y="84692"/>
            <a:ext cx="9332081" cy="4887827"/>
            <a:chOff x="-11" y="84692"/>
            <a:chExt cx="9332081" cy="4887827"/>
          </a:xfrm>
        </p:grpSpPr>
        <p:sp>
          <p:nvSpPr>
            <p:cNvPr id="649" name="Google Shape;649;p18"/>
            <p:cNvSpPr/>
            <p:nvPr/>
          </p:nvSpPr>
          <p:spPr>
            <a:xfrm>
              <a:off x="4288332" y="4762600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886298" y="46227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8560826" y="53949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0" y="84692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8560818" y="429510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1445500" y="31491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7882027" y="4849872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18"/>
            <p:cNvGrpSpPr/>
            <p:nvPr/>
          </p:nvGrpSpPr>
          <p:grpSpPr>
            <a:xfrm>
              <a:off x="-11" y="3452276"/>
              <a:ext cx="540628" cy="262781"/>
              <a:chOff x="-179336" y="-13036"/>
              <a:chExt cx="540628" cy="262781"/>
            </a:xfrm>
          </p:grpSpPr>
          <p:sp>
            <p:nvSpPr>
              <p:cNvPr id="657" name="Google Shape;657;p18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8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8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8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8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8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8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8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8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8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8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8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8789363" y="2381628"/>
              <a:ext cx="542707" cy="380246"/>
              <a:chOff x="8899188" y="4302953"/>
              <a:chExt cx="542707" cy="380246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8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8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8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8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8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8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8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8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8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8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8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8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6" name="Google Shape;686;p18"/>
            <p:cNvSpPr/>
            <p:nvPr/>
          </p:nvSpPr>
          <p:spPr>
            <a:xfrm>
              <a:off x="6065125" y="2577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413850" y="13435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9" name="Google Shape;689;p18"/>
          <p:cNvSpPr txBox="1">
            <a:spLocks noGrp="1"/>
          </p:cNvSpPr>
          <p:nvPr>
            <p:ph type="subTitle" idx="1"/>
          </p:nvPr>
        </p:nvSpPr>
        <p:spPr>
          <a:xfrm>
            <a:off x="923913" y="2240210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90" name="Google Shape;690;p18"/>
          <p:cNvSpPr txBox="1">
            <a:spLocks noGrp="1"/>
          </p:cNvSpPr>
          <p:nvPr>
            <p:ph type="subTitle" idx="2"/>
          </p:nvPr>
        </p:nvSpPr>
        <p:spPr>
          <a:xfrm>
            <a:off x="3419538" y="2240210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91" name="Google Shape;691;p18"/>
          <p:cNvSpPr txBox="1">
            <a:spLocks noGrp="1"/>
          </p:cNvSpPr>
          <p:nvPr>
            <p:ph type="subTitle" idx="3"/>
          </p:nvPr>
        </p:nvSpPr>
        <p:spPr>
          <a:xfrm>
            <a:off x="5915163" y="2240210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92" name="Google Shape;692;p18"/>
          <p:cNvSpPr txBox="1">
            <a:spLocks noGrp="1"/>
          </p:cNvSpPr>
          <p:nvPr>
            <p:ph type="body" idx="4"/>
          </p:nvPr>
        </p:nvSpPr>
        <p:spPr>
          <a:xfrm>
            <a:off x="923913" y="2552123"/>
            <a:ext cx="23049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3" name="Google Shape;693;p18"/>
          <p:cNvSpPr txBox="1">
            <a:spLocks noGrp="1"/>
          </p:cNvSpPr>
          <p:nvPr>
            <p:ph type="body" idx="5"/>
          </p:nvPr>
        </p:nvSpPr>
        <p:spPr>
          <a:xfrm>
            <a:off x="3419538" y="2552123"/>
            <a:ext cx="23049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4" name="Google Shape;694;p18"/>
          <p:cNvSpPr txBox="1">
            <a:spLocks noGrp="1"/>
          </p:cNvSpPr>
          <p:nvPr>
            <p:ph type="body" idx="6"/>
          </p:nvPr>
        </p:nvSpPr>
        <p:spPr>
          <a:xfrm>
            <a:off x="5915163" y="2552123"/>
            <a:ext cx="23049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5" name="Google Shape;695;p18"/>
          <p:cNvSpPr txBox="1">
            <a:spLocks noGrp="1"/>
          </p:cNvSpPr>
          <p:nvPr>
            <p:ph type="subTitle" idx="7"/>
          </p:nvPr>
        </p:nvSpPr>
        <p:spPr>
          <a:xfrm>
            <a:off x="923913" y="3754685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96" name="Google Shape;696;p18"/>
          <p:cNvSpPr txBox="1">
            <a:spLocks noGrp="1"/>
          </p:cNvSpPr>
          <p:nvPr>
            <p:ph type="subTitle" idx="8"/>
          </p:nvPr>
        </p:nvSpPr>
        <p:spPr>
          <a:xfrm>
            <a:off x="3419538" y="3754685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97" name="Google Shape;697;p18"/>
          <p:cNvSpPr txBox="1">
            <a:spLocks noGrp="1"/>
          </p:cNvSpPr>
          <p:nvPr>
            <p:ph type="subTitle" idx="9"/>
          </p:nvPr>
        </p:nvSpPr>
        <p:spPr>
          <a:xfrm>
            <a:off x="5915163" y="3754685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98" name="Google Shape;698;p18"/>
          <p:cNvSpPr txBox="1">
            <a:spLocks noGrp="1"/>
          </p:cNvSpPr>
          <p:nvPr>
            <p:ph type="body" idx="13"/>
          </p:nvPr>
        </p:nvSpPr>
        <p:spPr>
          <a:xfrm>
            <a:off x="923913" y="4060401"/>
            <a:ext cx="23049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9" name="Google Shape;699;p18"/>
          <p:cNvSpPr txBox="1">
            <a:spLocks noGrp="1"/>
          </p:cNvSpPr>
          <p:nvPr>
            <p:ph type="body" idx="14"/>
          </p:nvPr>
        </p:nvSpPr>
        <p:spPr>
          <a:xfrm>
            <a:off x="3419538" y="4060401"/>
            <a:ext cx="23049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0" name="Google Shape;700;p18"/>
          <p:cNvSpPr txBox="1">
            <a:spLocks noGrp="1"/>
          </p:cNvSpPr>
          <p:nvPr>
            <p:ph type="body" idx="15"/>
          </p:nvPr>
        </p:nvSpPr>
        <p:spPr>
          <a:xfrm>
            <a:off x="5915163" y="4060401"/>
            <a:ext cx="2304900" cy="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21"/>
          <p:cNvGrpSpPr/>
          <p:nvPr/>
        </p:nvGrpSpPr>
        <p:grpSpPr>
          <a:xfrm>
            <a:off x="-164149" y="-50283"/>
            <a:ext cx="9332565" cy="5029956"/>
            <a:chOff x="-164149" y="-50283"/>
            <a:chExt cx="9332565" cy="5029956"/>
          </a:xfrm>
        </p:grpSpPr>
        <p:sp>
          <p:nvSpPr>
            <p:cNvPr id="792" name="Google Shape;792;p21"/>
            <p:cNvSpPr/>
            <p:nvPr/>
          </p:nvSpPr>
          <p:spPr>
            <a:xfrm>
              <a:off x="2102407" y="4622537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-7527" y="22096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8570251" y="119574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8430831" y="3332684"/>
              <a:ext cx="737585" cy="99536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852475" y="-50283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6827093" y="444625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61302" y="4180297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9" name="Google Shape;799;p21"/>
            <p:cNvGrpSpPr/>
            <p:nvPr/>
          </p:nvGrpSpPr>
          <p:grpSpPr>
            <a:xfrm>
              <a:off x="-164149" y="408101"/>
              <a:ext cx="540628" cy="262781"/>
              <a:chOff x="-179336" y="-13036"/>
              <a:chExt cx="540628" cy="262781"/>
            </a:xfrm>
          </p:grpSpPr>
          <p:sp>
            <p:nvSpPr>
              <p:cNvPr id="800" name="Google Shape;800;p21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812;p21"/>
            <p:cNvGrpSpPr/>
            <p:nvPr/>
          </p:nvGrpSpPr>
          <p:grpSpPr>
            <a:xfrm>
              <a:off x="8318163" y="4599428"/>
              <a:ext cx="542707" cy="380246"/>
              <a:chOff x="8899188" y="4302953"/>
              <a:chExt cx="542707" cy="380246"/>
            </a:xfrm>
          </p:grpSpPr>
          <p:sp>
            <p:nvSpPr>
              <p:cNvPr id="813" name="Google Shape;813;p21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1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9" name="Google Shape;829;p21"/>
          <p:cNvSpPr txBox="1">
            <a:spLocks noGrp="1"/>
          </p:cNvSpPr>
          <p:nvPr>
            <p:ph type="title"/>
          </p:nvPr>
        </p:nvSpPr>
        <p:spPr>
          <a:xfrm>
            <a:off x="713225" y="2844875"/>
            <a:ext cx="3858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30" name="Google Shape;830;p21"/>
          <p:cNvSpPr txBox="1">
            <a:spLocks noGrp="1"/>
          </p:cNvSpPr>
          <p:nvPr>
            <p:ph type="body" idx="1"/>
          </p:nvPr>
        </p:nvSpPr>
        <p:spPr>
          <a:xfrm>
            <a:off x="713325" y="1847850"/>
            <a:ext cx="38586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4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22"/>
          <p:cNvGrpSpPr/>
          <p:nvPr/>
        </p:nvGrpSpPr>
        <p:grpSpPr>
          <a:xfrm>
            <a:off x="-11" y="84692"/>
            <a:ext cx="9332081" cy="4887827"/>
            <a:chOff x="-11" y="84692"/>
            <a:chExt cx="9332081" cy="4887827"/>
          </a:xfrm>
        </p:grpSpPr>
        <p:sp>
          <p:nvSpPr>
            <p:cNvPr id="833" name="Google Shape;833;p22"/>
            <p:cNvSpPr/>
            <p:nvPr/>
          </p:nvSpPr>
          <p:spPr>
            <a:xfrm>
              <a:off x="4288332" y="4762600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1886298" y="46227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8560826" y="53949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0" y="84692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8560818" y="429510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1445500" y="31491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7882027" y="4849872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0" name="Google Shape;840;p22"/>
            <p:cNvGrpSpPr/>
            <p:nvPr/>
          </p:nvGrpSpPr>
          <p:grpSpPr>
            <a:xfrm>
              <a:off x="-11" y="3452276"/>
              <a:ext cx="540628" cy="262781"/>
              <a:chOff x="-179336" y="-13036"/>
              <a:chExt cx="540628" cy="262781"/>
            </a:xfrm>
          </p:grpSpPr>
          <p:sp>
            <p:nvSpPr>
              <p:cNvPr id="841" name="Google Shape;841;p22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3" name="Google Shape;853;p22"/>
            <p:cNvGrpSpPr/>
            <p:nvPr/>
          </p:nvGrpSpPr>
          <p:grpSpPr>
            <a:xfrm>
              <a:off x="8789363" y="2381628"/>
              <a:ext cx="542707" cy="380246"/>
              <a:chOff x="8899188" y="4302953"/>
              <a:chExt cx="542707" cy="380246"/>
            </a:xfrm>
          </p:grpSpPr>
          <p:sp>
            <p:nvSpPr>
              <p:cNvPr id="854" name="Google Shape;854;p22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2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2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0" name="Google Shape;870;p22"/>
            <p:cNvSpPr/>
            <p:nvPr/>
          </p:nvSpPr>
          <p:spPr>
            <a:xfrm>
              <a:off x="6065125" y="2577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413850" y="13435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22"/>
          <p:cNvSpPr txBox="1">
            <a:spLocks noGrp="1"/>
          </p:cNvSpPr>
          <p:nvPr>
            <p:ph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73" name="Google Shape;873;p22"/>
          <p:cNvSpPr txBox="1">
            <a:spLocks noGrp="1"/>
          </p:cNvSpPr>
          <p:nvPr>
            <p:ph type="subTitle" idx="1"/>
          </p:nvPr>
        </p:nvSpPr>
        <p:spPr>
          <a:xfrm>
            <a:off x="5642900" y="1898988"/>
            <a:ext cx="1839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74" name="Google Shape;874;p22"/>
          <p:cNvSpPr txBox="1">
            <a:spLocks noGrp="1"/>
          </p:cNvSpPr>
          <p:nvPr>
            <p:ph type="body" idx="2"/>
          </p:nvPr>
        </p:nvSpPr>
        <p:spPr>
          <a:xfrm>
            <a:off x="5642900" y="2213313"/>
            <a:ext cx="1839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5" name="Google Shape;875;p22"/>
          <p:cNvSpPr txBox="1">
            <a:spLocks noGrp="1"/>
          </p:cNvSpPr>
          <p:nvPr>
            <p:ph type="subTitle" idx="3"/>
          </p:nvPr>
        </p:nvSpPr>
        <p:spPr>
          <a:xfrm>
            <a:off x="5642900" y="3570788"/>
            <a:ext cx="1839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876" name="Google Shape;876;p22"/>
          <p:cNvSpPr txBox="1">
            <a:spLocks noGrp="1"/>
          </p:cNvSpPr>
          <p:nvPr>
            <p:ph type="body" idx="4"/>
          </p:nvPr>
        </p:nvSpPr>
        <p:spPr>
          <a:xfrm>
            <a:off x="5642900" y="3885113"/>
            <a:ext cx="1839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23"/>
          <p:cNvGrpSpPr/>
          <p:nvPr/>
        </p:nvGrpSpPr>
        <p:grpSpPr>
          <a:xfrm>
            <a:off x="-297893" y="-13036"/>
            <a:ext cx="9739787" cy="5169574"/>
            <a:chOff x="237850" y="909525"/>
            <a:chExt cx="7143225" cy="3791400"/>
          </a:xfrm>
        </p:grpSpPr>
        <p:sp>
          <p:nvSpPr>
            <p:cNvPr id="879" name="Google Shape;879;p23"/>
            <p:cNvSpPr/>
            <p:nvPr/>
          </p:nvSpPr>
          <p:spPr>
            <a:xfrm>
              <a:off x="237850" y="1994700"/>
              <a:ext cx="416100" cy="73175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7362350" y="4162450"/>
              <a:ext cx="18650" cy="17325"/>
            </a:xfrm>
            <a:custGeom>
              <a:avLst/>
              <a:gdLst/>
              <a:ahLst/>
              <a:cxnLst/>
              <a:rect l="l" t="t" r="r" b="b"/>
              <a:pathLst>
                <a:path w="746" h="693" extrusionOk="0">
                  <a:moveTo>
                    <a:pt x="340" y="1"/>
                  </a:moveTo>
                  <a:cubicBezTo>
                    <a:pt x="230" y="1"/>
                    <a:pt x="142" y="57"/>
                    <a:pt x="74" y="163"/>
                  </a:cubicBezTo>
                  <a:cubicBezTo>
                    <a:pt x="1" y="280"/>
                    <a:pt x="1" y="403"/>
                    <a:pt x="79" y="514"/>
                  </a:cubicBezTo>
                  <a:cubicBezTo>
                    <a:pt x="149" y="613"/>
                    <a:pt x="228" y="692"/>
                    <a:pt x="346" y="692"/>
                  </a:cubicBezTo>
                  <a:cubicBezTo>
                    <a:pt x="377" y="692"/>
                    <a:pt x="409" y="687"/>
                    <a:pt x="445" y="676"/>
                  </a:cubicBezTo>
                  <a:cubicBezTo>
                    <a:pt x="544" y="643"/>
                    <a:pt x="642" y="633"/>
                    <a:pt x="746" y="615"/>
                  </a:cubicBezTo>
                  <a:cubicBezTo>
                    <a:pt x="746" y="449"/>
                    <a:pt x="746" y="280"/>
                    <a:pt x="741" y="110"/>
                  </a:cubicBezTo>
                  <a:cubicBezTo>
                    <a:pt x="642" y="77"/>
                    <a:pt x="546" y="47"/>
                    <a:pt x="448" y="17"/>
                  </a:cubicBezTo>
                  <a:cubicBezTo>
                    <a:pt x="410" y="6"/>
                    <a:pt x="374" y="1"/>
                    <a:pt x="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7362200" y="4074925"/>
              <a:ext cx="18875" cy="16825"/>
            </a:xfrm>
            <a:custGeom>
              <a:avLst/>
              <a:gdLst/>
              <a:ahLst/>
              <a:cxnLst/>
              <a:rect l="l" t="t" r="r" b="b"/>
              <a:pathLst>
                <a:path w="755" h="673" extrusionOk="0">
                  <a:moveTo>
                    <a:pt x="366" y="1"/>
                  </a:moveTo>
                  <a:cubicBezTo>
                    <a:pt x="181" y="1"/>
                    <a:pt x="0" y="215"/>
                    <a:pt x="24" y="407"/>
                  </a:cubicBezTo>
                  <a:cubicBezTo>
                    <a:pt x="43" y="548"/>
                    <a:pt x="193" y="672"/>
                    <a:pt x="349" y="672"/>
                  </a:cubicBezTo>
                  <a:cubicBezTo>
                    <a:pt x="363" y="672"/>
                    <a:pt x="377" y="671"/>
                    <a:pt x="391" y="669"/>
                  </a:cubicBezTo>
                  <a:cubicBezTo>
                    <a:pt x="512" y="649"/>
                    <a:pt x="630" y="611"/>
                    <a:pt x="752" y="583"/>
                  </a:cubicBezTo>
                  <a:cubicBezTo>
                    <a:pt x="752" y="417"/>
                    <a:pt x="752" y="245"/>
                    <a:pt x="754" y="78"/>
                  </a:cubicBezTo>
                  <a:cubicBezTo>
                    <a:pt x="633" y="53"/>
                    <a:pt x="517" y="15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7362800" y="4250675"/>
              <a:ext cx="18275" cy="15650"/>
            </a:xfrm>
            <a:custGeom>
              <a:avLst/>
              <a:gdLst/>
              <a:ahLst/>
              <a:cxnLst/>
              <a:rect l="l" t="t" r="r" b="b"/>
              <a:pathLst>
                <a:path w="731" h="626" extrusionOk="0">
                  <a:moveTo>
                    <a:pt x="306" y="1"/>
                  </a:moveTo>
                  <a:cubicBezTo>
                    <a:pt x="182" y="1"/>
                    <a:pt x="79" y="67"/>
                    <a:pt x="28" y="193"/>
                  </a:cubicBezTo>
                  <a:cubicBezTo>
                    <a:pt x="0" y="256"/>
                    <a:pt x="8" y="352"/>
                    <a:pt x="38" y="420"/>
                  </a:cubicBezTo>
                  <a:cubicBezTo>
                    <a:pt x="93" y="540"/>
                    <a:pt x="185" y="626"/>
                    <a:pt x="315" y="626"/>
                  </a:cubicBezTo>
                  <a:cubicBezTo>
                    <a:pt x="335" y="626"/>
                    <a:pt x="357" y="624"/>
                    <a:pt x="379" y="619"/>
                  </a:cubicBezTo>
                  <a:cubicBezTo>
                    <a:pt x="498" y="589"/>
                    <a:pt x="609" y="536"/>
                    <a:pt x="728" y="496"/>
                  </a:cubicBezTo>
                  <a:cubicBezTo>
                    <a:pt x="728" y="369"/>
                    <a:pt x="728" y="243"/>
                    <a:pt x="730" y="119"/>
                  </a:cubicBezTo>
                  <a:cubicBezTo>
                    <a:pt x="614" y="81"/>
                    <a:pt x="500" y="31"/>
                    <a:pt x="379" y="8"/>
                  </a:cubicBezTo>
                  <a:cubicBezTo>
                    <a:pt x="354" y="3"/>
                    <a:pt x="33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7362975" y="4338125"/>
              <a:ext cx="18025" cy="15650"/>
            </a:xfrm>
            <a:custGeom>
              <a:avLst/>
              <a:gdLst/>
              <a:ahLst/>
              <a:cxnLst/>
              <a:rect l="l" t="t" r="r" b="b"/>
              <a:pathLst>
                <a:path w="721" h="626" extrusionOk="0">
                  <a:moveTo>
                    <a:pt x="300" y="0"/>
                  </a:moveTo>
                  <a:cubicBezTo>
                    <a:pt x="180" y="0"/>
                    <a:pt x="79" y="67"/>
                    <a:pt x="31" y="187"/>
                  </a:cubicBezTo>
                  <a:cubicBezTo>
                    <a:pt x="1" y="270"/>
                    <a:pt x="9" y="394"/>
                    <a:pt x="51" y="472"/>
                  </a:cubicBezTo>
                  <a:cubicBezTo>
                    <a:pt x="98" y="566"/>
                    <a:pt x="188" y="625"/>
                    <a:pt x="298" y="625"/>
                  </a:cubicBezTo>
                  <a:cubicBezTo>
                    <a:pt x="319" y="625"/>
                    <a:pt x="340" y="623"/>
                    <a:pt x="362" y="619"/>
                  </a:cubicBezTo>
                  <a:cubicBezTo>
                    <a:pt x="483" y="596"/>
                    <a:pt x="599" y="561"/>
                    <a:pt x="721" y="533"/>
                  </a:cubicBezTo>
                  <a:lnTo>
                    <a:pt x="721" y="154"/>
                  </a:lnTo>
                  <a:cubicBezTo>
                    <a:pt x="610" y="106"/>
                    <a:pt x="498" y="41"/>
                    <a:pt x="382" y="10"/>
                  </a:cubicBezTo>
                  <a:cubicBezTo>
                    <a:pt x="354" y="3"/>
                    <a:pt x="326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386725" y="3552550"/>
              <a:ext cx="166775" cy="166600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7098150" y="2774050"/>
              <a:ext cx="167625" cy="166125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5117625" y="981175"/>
              <a:ext cx="540950" cy="73000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1377925" y="1117100"/>
              <a:ext cx="541350" cy="72950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6043175" y="4628000"/>
              <a:ext cx="539825" cy="72925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6909425" y="1333325"/>
              <a:ext cx="92975" cy="90875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1710325" y="4531900"/>
              <a:ext cx="92900" cy="89950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325550" y="997675"/>
              <a:ext cx="16450" cy="17500"/>
            </a:xfrm>
            <a:custGeom>
              <a:avLst/>
              <a:gdLst/>
              <a:ahLst/>
              <a:cxnLst/>
              <a:rect l="l" t="t" r="r" b="b"/>
              <a:pathLst>
                <a:path w="658" h="700" extrusionOk="0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62" y="20"/>
                    <a:pt x="11" y="174"/>
                    <a:pt x="8" y="330"/>
                  </a:cubicBezTo>
                  <a:cubicBezTo>
                    <a:pt x="1" y="507"/>
                    <a:pt x="185" y="699"/>
                    <a:pt x="354" y="699"/>
                  </a:cubicBezTo>
                  <a:cubicBezTo>
                    <a:pt x="503" y="699"/>
                    <a:pt x="647" y="535"/>
                    <a:pt x="655" y="361"/>
                  </a:cubicBezTo>
                  <a:cubicBezTo>
                    <a:pt x="657" y="160"/>
                    <a:pt x="520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451750" y="997700"/>
              <a:ext cx="16500" cy="17475"/>
            </a:xfrm>
            <a:custGeom>
              <a:avLst/>
              <a:gdLst/>
              <a:ahLst/>
              <a:cxnLst/>
              <a:rect l="l" t="t" r="r" b="b"/>
              <a:pathLst>
                <a:path w="660" h="699" extrusionOk="0">
                  <a:moveTo>
                    <a:pt x="349" y="0"/>
                  </a:moveTo>
                  <a:cubicBezTo>
                    <a:pt x="178" y="0"/>
                    <a:pt x="1" y="174"/>
                    <a:pt x="3" y="344"/>
                  </a:cubicBezTo>
                  <a:cubicBezTo>
                    <a:pt x="6" y="509"/>
                    <a:pt x="198" y="698"/>
                    <a:pt x="360" y="698"/>
                  </a:cubicBezTo>
                  <a:cubicBezTo>
                    <a:pt x="364" y="698"/>
                    <a:pt x="368" y="698"/>
                    <a:pt x="372" y="698"/>
                  </a:cubicBezTo>
                  <a:cubicBezTo>
                    <a:pt x="516" y="690"/>
                    <a:pt x="660" y="509"/>
                    <a:pt x="657" y="344"/>
                  </a:cubicBezTo>
                  <a:cubicBezTo>
                    <a:pt x="652" y="165"/>
                    <a:pt x="524" y="9"/>
                    <a:pt x="367" y="1"/>
                  </a:cubicBezTo>
                  <a:cubicBezTo>
                    <a:pt x="361" y="1"/>
                    <a:pt x="355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577650" y="997650"/>
              <a:ext cx="17075" cy="17450"/>
            </a:xfrm>
            <a:custGeom>
              <a:avLst/>
              <a:gdLst/>
              <a:ahLst/>
              <a:cxnLst/>
              <a:rect l="l" t="t" r="r" b="b"/>
              <a:pathLst>
                <a:path w="683" h="698" extrusionOk="0">
                  <a:moveTo>
                    <a:pt x="373" y="1"/>
                  </a:moveTo>
                  <a:cubicBezTo>
                    <a:pt x="203" y="1"/>
                    <a:pt x="20" y="156"/>
                    <a:pt x="13" y="321"/>
                  </a:cubicBezTo>
                  <a:cubicBezTo>
                    <a:pt x="0" y="485"/>
                    <a:pt x="190" y="685"/>
                    <a:pt x="362" y="698"/>
                  </a:cubicBezTo>
                  <a:cubicBezTo>
                    <a:pt x="365" y="698"/>
                    <a:pt x="368" y="698"/>
                    <a:pt x="372" y="698"/>
                  </a:cubicBezTo>
                  <a:cubicBezTo>
                    <a:pt x="517" y="698"/>
                    <a:pt x="662" y="542"/>
                    <a:pt x="672" y="369"/>
                  </a:cubicBezTo>
                  <a:cubicBezTo>
                    <a:pt x="682" y="185"/>
                    <a:pt x="569" y="28"/>
                    <a:pt x="407" y="3"/>
                  </a:cubicBezTo>
                  <a:cubicBezTo>
                    <a:pt x="396" y="2"/>
                    <a:pt x="384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703800" y="997650"/>
              <a:ext cx="17125" cy="17525"/>
            </a:xfrm>
            <a:custGeom>
              <a:avLst/>
              <a:gdLst/>
              <a:ahLst/>
              <a:cxnLst/>
              <a:rect l="l" t="t" r="r" b="b"/>
              <a:pathLst>
                <a:path w="685" h="701" extrusionOk="0">
                  <a:moveTo>
                    <a:pt x="374" y="0"/>
                  </a:moveTo>
                  <a:cubicBezTo>
                    <a:pt x="369" y="0"/>
                    <a:pt x="365" y="0"/>
                    <a:pt x="361" y="1"/>
                  </a:cubicBezTo>
                  <a:cubicBezTo>
                    <a:pt x="164" y="11"/>
                    <a:pt x="0" y="195"/>
                    <a:pt x="20" y="374"/>
                  </a:cubicBezTo>
                  <a:cubicBezTo>
                    <a:pt x="35" y="538"/>
                    <a:pt x="189" y="687"/>
                    <a:pt x="351" y="700"/>
                  </a:cubicBezTo>
                  <a:cubicBezTo>
                    <a:pt x="357" y="700"/>
                    <a:pt x="363" y="701"/>
                    <a:pt x="368" y="701"/>
                  </a:cubicBezTo>
                  <a:cubicBezTo>
                    <a:pt x="538" y="701"/>
                    <a:pt x="684" y="521"/>
                    <a:pt x="677" y="319"/>
                  </a:cubicBezTo>
                  <a:cubicBezTo>
                    <a:pt x="669" y="141"/>
                    <a:pt x="533" y="0"/>
                    <a:pt x="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7235950" y="4162475"/>
              <a:ext cx="17975" cy="17425"/>
            </a:xfrm>
            <a:custGeom>
              <a:avLst/>
              <a:gdLst/>
              <a:ahLst/>
              <a:cxnLst/>
              <a:rect l="l" t="t" r="r" b="b"/>
              <a:pathLst>
                <a:path w="719" h="697" extrusionOk="0">
                  <a:moveTo>
                    <a:pt x="354" y="1"/>
                  </a:moveTo>
                  <a:cubicBezTo>
                    <a:pt x="195" y="6"/>
                    <a:pt x="29" y="150"/>
                    <a:pt x="16" y="301"/>
                  </a:cubicBezTo>
                  <a:cubicBezTo>
                    <a:pt x="1" y="468"/>
                    <a:pt x="178" y="680"/>
                    <a:pt x="339" y="695"/>
                  </a:cubicBezTo>
                  <a:cubicBezTo>
                    <a:pt x="346" y="696"/>
                    <a:pt x="352" y="696"/>
                    <a:pt x="359" y="696"/>
                  </a:cubicBezTo>
                  <a:cubicBezTo>
                    <a:pt x="519" y="696"/>
                    <a:pt x="701" y="522"/>
                    <a:pt x="708" y="352"/>
                  </a:cubicBezTo>
                  <a:cubicBezTo>
                    <a:pt x="718" y="172"/>
                    <a:pt x="541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7110000" y="4162450"/>
              <a:ext cx="18025" cy="17300"/>
            </a:xfrm>
            <a:custGeom>
              <a:avLst/>
              <a:gdLst/>
              <a:ahLst/>
              <a:cxnLst/>
              <a:rect l="l" t="t" r="r" b="b"/>
              <a:pathLst>
                <a:path w="721" h="692" extrusionOk="0">
                  <a:moveTo>
                    <a:pt x="354" y="1"/>
                  </a:moveTo>
                  <a:cubicBezTo>
                    <a:pt x="347" y="1"/>
                    <a:pt x="339" y="1"/>
                    <a:pt x="332" y="2"/>
                  </a:cubicBezTo>
                  <a:cubicBezTo>
                    <a:pt x="162" y="22"/>
                    <a:pt x="1" y="179"/>
                    <a:pt x="3" y="327"/>
                  </a:cubicBezTo>
                  <a:cubicBezTo>
                    <a:pt x="8" y="507"/>
                    <a:pt x="191" y="692"/>
                    <a:pt x="359" y="692"/>
                  </a:cubicBezTo>
                  <a:cubicBezTo>
                    <a:pt x="363" y="692"/>
                    <a:pt x="368" y="691"/>
                    <a:pt x="372" y="691"/>
                  </a:cubicBezTo>
                  <a:cubicBezTo>
                    <a:pt x="549" y="681"/>
                    <a:pt x="721" y="466"/>
                    <a:pt x="693" y="290"/>
                  </a:cubicBezTo>
                  <a:cubicBezTo>
                    <a:pt x="671" y="141"/>
                    <a:pt x="505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6983050" y="4162575"/>
              <a:ext cx="18275" cy="17425"/>
            </a:xfrm>
            <a:custGeom>
              <a:avLst/>
              <a:gdLst/>
              <a:ahLst/>
              <a:cxnLst/>
              <a:rect l="l" t="t" r="r" b="b"/>
              <a:pathLst>
                <a:path w="731" h="697" extrusionOk="0">
                  <a:moveTo>
                    <a:pt x="389" y="0"/>
                  </a:moveTo>
                  <a:cubicBezTo>
                    <a:pt x="239" y="0"/>
                    <a:pt x="71" y="127"/>
                    <a:pt x="38" y="269"/>
                  </a:cubicBezTo>
                  <a:cubicBezTo>
                    <a:pt x="0" y="426"/>
                    <a:pt x="157" y="648"/>
                    <a:pt x="339" y="691"/>
                  </a:cubicBezTo>
                  <a:cubicBezTo>
                    <a:pt x="352" y="694"/>
                    <a:pt x="365" y="696"/>
                    <a:pt x="379" y="696"/>
                  </a:cubicBezTo>
                  <a:cubicBezTo>
                    <a:pt x="525" y="696"/>
                    <a:pt x="704" y="521"/>
                    <a:pt x="717" y="348"/>
                  </a:cubicBezTo>
                  <a:cubicBezTo>
                    <a:pt x="730" y="194"/>
                    <a:pt x="576" y="12"/>
                    <a:pt x="417" y="2"/>
                  </a:cubicBezTo>
                  <a:cubicBezTo>
                    <a:pt x="408" y="1"/>
                    <a:pt x="398" y="0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7235975" y="4250675"/>
              <a:ext cx="18200" cy="15700"/>
            </a:xfrm>
            <a:custGeom>
              <a:avLst/>
              <a:gdLst/>
              <a:ahLst/>
              <a:cxnLst/>
              <a:rect l="l" t="t" r="r" b="b"/>
              <a:pathLst>
                <a:path w="728" h="628" extrusionOk="0">
                  <a:moveTo>
                    <a:pt x="360" y="0"/>
                  </a:moveTo>
                  <a:cubicBezTo>
                    <a:pt x="172" y="0"/>
                    <a:pt x="1" y="147"/>
                    <a:pt x="13" y="309"/>
                  </a:cubicBezTo>
                  <a:cubicBezTo>
                    <a:pt x="25" y="465"/>
                    <a:pt x="187" y="619"/>
                    <a:pt x="348" y="627"/>
                  </a:cubicBezTo>
                  <a:cubicBezTo>
                    <a:pt x="353" y="627"/>
                    <a:pt x="358" y="627"/>
                    <a:pt x="363" y="627"/>
                  </a:cubicBezTo>
                  <a:cubicBezTo>
                    <a:pt x="527" y="627"/>
                    <a:pt x="680" y="501"/>
                    <a:pt x="704" y="339"/>
                  </a:cubicBezTo>
                  <a:cubicBezTo>
                    <a:pt x="727" y="185"/>
                    <a:pt x="581" y="23"/>
                    <a:pt x="404" y="3"/>
                  </a:cubicBezTo>
                  <a:cubicBezTo>
                    <a:pt x="389" y="1"/>
                    <a:pt x="375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7109700" y="4250600"/>
              <a:ext cx="17925" cy="15700"/>
            </a:xfrm>
            <a:custGeom>
              <a:avLst/>
              <a:gdLst/>
              <a:ahLst/>
              <a:cxnLst/>
              <a:rect l="l" t="t" r="r" b="b"/>
              <a:pathLst>
                <a:path w="717" h="628" extrusionOk="0">
                  <a:moveTo>
                    <a:pt x="377" y="0"/>
                  </a:moveTo>
                  <a:cubicBezTo>
                    <a:pt x="182" y="0"/>
                    <a:pt x="1" y="150"/>
                    <a:pt x="10" y="312"/>
                  </a:cubicBezTo>
                  <a:cubicBezTo>
                    <a:pt x="20" y="466"/>
                    <a:pt x="182" y="622"/>
                    <a:pt x="346" y="627"/>
                  </a:cubicBezTo>
                  <a:cubicBezTo>
                    <a:pt x="351" y="628"/>
                    <a:pt x="357" y="628"/>
                    <a:pt x="362" y="628"/>
                  </a:cubicBezTo>
                  <a:cubicBezTo>
                    <a:pt x="548" y="628"/>
                    <a:pt x="717" y="456"/>
                    <a:pt x="702" y="274"/>
                  </a:cubicBezTo>
                  <a:cubicBezTo>
                    <a:pt x="692" y="140"/>
                    <a:pt x="551" y="14"/>
                    <a:pt x="404" y="1"/>
                  </a:cubicBezTo>
                  <a:cubicBezTo>
                    <a:pt x="395" y="0"/>
                    <a:pt x="386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7236275" y="4074900"/>
              <a:ext cx="17450" cy="16900"/>
            </a:xfrm>
            <a:custGeom>
              <a:avLst/>
              <a:gdLst/>
              <a:ahLst/>
              <a:cxnLst/>
              <a:rect l="l" t="t" r="r" b="b"/>
              <a:pathLst>
                <a:path w="698" h="676" extrusionOk="0">
                  <a:moveTo>
                    <a:pt x="360" y="1"/>
                  </a:moveTo>
                  <a:cubicBezTo>
                    <a:pt x="356" y="1"/>
                    <a:pt x="353" y="1"/>
                    <a:pt x="349" y="1"/>
                  </a:cubicBezTo>
                  <a:cubicBezTo>
                    <a:pt x="185" y="11"/>
                    <a:pt x="1" y="216"/>
                    <a:pt x="8" y="385"/>
                  </a:cubicBezTo>
                  <a:cubicBezTo>
                    <a:pt x="11" y="525"/>
                    <a:pt x="186" y="676"/>
                    <a:pt x="343" y="676"/>
                  </a:cubicBezTo>
                  <a:cubicBezTo>
                    <a:pt x="347" y="676"/>
                    <a:pt x="350" y="676"/>
                    <a:pt x="354" y="675"/>
                  </a:cubicBezTo>
                  <a:cubicBezTo>
                    <a:pt x="518" y="670"/>
                    <a:pt x="692" y="516"/>
                    <a:pt x="695" y="372"/>
                  </a:cubicBezTo>
                  <a:cubicBezTo>
                    <a:pt x="697" y="205"/>
                    <a:pt x="514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7110000" y="4074900"/>
              <a:ext cx="17825" cy="17025"/>
            </a:xfrm>
            <a:custGeom>
              <a:avLst/>
              <a:gdLst/>
              <a:ahLst/>
              <a:cxnLst/>
              <a:rect l="l" t="t" r="r" b="b"/>
              <a:pathLst>
                <a:path w="713" h="681" extrusionOk="0">
                  <a:moveTo>
                    <a:pt x="370" y="1"/>
                  </a:moveTo>
                  <a:cubicBezTo>
                    <a:pt x="367" y="1"/>
                    <a:pt x="365" y="1"/>
                    <a:pt x="362" y="1"/>
                  </a:cubicBezTo>
                  <a:cubicBezTo>
                    <a:pt x="198" y="1"/>
                    <a:pt x="1" y="203"/>
                    <a:pt x="3" y="372"/>
                  </a:cubicBezTo>
                  <a:cubicBezTo>
                    <a:pt x="8" y="519"/>
                    <a:pt x="175" y="670"/>
                    <a:pt x="344" y="680"/>
                  </a:cubicBezTo>
                  <a:cubicBezTo>
                    <a:pt x="347" y="680"/>
                    <a:pt x="349" y="681"/>
                    <a:pt x="352" y="681"/>
                  </a:cubicBezTo>
                  <a:cubicBezTo>
                    <a:pt x="509" y="681"/>
                    <a:pt x="688" y="531"/>
                    <a:pt x="698" y="385"/>
                  </a:cubicBezTo>
                  <a:cubicBezTo>
                    <a:pt x="713" y="216"/>
                    <a:pt x="530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6983550" y="4074900"/>
              <a:ext cx="17825" cy="16900"/>
            </a:xfrm>
            <a:custGeom>
              <a:avLst/>
              <a:gdLst/>
              <a:ahLst/>
              <a:cxnLst/>
              <a:rect l="l" t="t" r="r" b="b"/>
              <a:pathLst>
                <a:path w="713" h="676" extrusionOk="0">
                  <a:moveTo>
                    <a:pt x="373" y="1"/>
                  </a:moveTo>
                  <a:cubicBezTo>
                    <a:pt x="369" y="1"/>
                    <a:pt x="365" y="1"/>
                    <a:pt x="362" y="1"/>
                  </a:cubicBezTo>
                  <a:cubicBezTo>
                    <a:pt x="192" y="6"/>
                    <a:pt x="0" y="211"/>
                    <a:pt x="8" y="372"/>
                  </a:cubicBezTo>
                  <a:cubicBezTo>
                    <a:pt x="18" y="519"/>
                    <a:pt x="190" y="670"/>
                    <a:pt x="354" y="675"/>
                  </a:cubicBezTo>
                  <a:cubicBezTo>
                    <a:pt x="359" y="676"/>
                    <a:pt x="364" y="676"/>
                    <a:pt x="369" y="676"/>
                  </a:cubicBezTo>
                  <a:cubicBezTo>
                    <a:pt x="522" y="676"/>
                    <a:pt x="690" y="527"/>
                    <a:pt x="700" y="382"/>
                  </a:cubicBezTo>
                  <a:cubicBezTo>
                    <a:pt x="712" y="210"/>
                    <a:pt x="532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6983550" y="4250700"/>
              <a:ext cx="17575" cy="15575"/>
            </a:xfrm>
            <a:custGeom>
              <a:avLst/>
              <a:gdLst/>
              <a:ahLst/>
              <a:cxnLst/>
              <a:rect l="l" t="t" r="r" b="b"/>
              <a:pathLst>
                <a:path w="703" h="623" extrusionOk="0">
                  <a:moveTo>
                    <a:pt x="373" y="1"/>
                  </a:moveTo>
                  <a:cubicBezTo>
                    <a:pt x="363" y="1"/>
                    <a:pt x="354" y="1"/>
                    <a:pt x="344" y="2"/>
                  </a:cubicBezTo>
                  <a:cubicBezTo>
                    <a:pt x="165" y="15"/>
                    <a:pt x="0" y="164"/>
                    <a:pt x="8" y="305"/>
                  </a:cubicBezTo>
                  <a:cubicBezTo>
                    <a:pt x="20" y="464"/>
                    <a:pt x="203" y="623"/>
                    <a:pt x="372" y="623"/>
                  </a:cubicBezTo>
                  <a:cubicBezTo>
                    <a:pt x="383" y="623"/>
                    <a:pt x="394" y="622"/>
                    <a:pt x="405" y="621"/>
                  </a:cubicBezTo>
                  <a:cubicBezTo>
                    <a:pt x="559" y="601"/>
                    <a:pt x="703" y="429"/>
                    <a:pt x="697" y="272"/>
                  </a:cubicBezTo>
                  <a:cubicBezTo>
                    <a:pt x="688" y="124"/>
                    <a:pt x="540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324800" y="909700"/>
              <a:ext cx="18325" cy="17325"/>
            </a:xfrm>
            <a:custGeom>
              <a:avLst/>
              <a:gdLst/>
              <a:ahLst/>
              <a:cxnLst/>
              <a:rect l="l" t="t" r="r" b="b"/>
              <a:pathLst>
                <a:path w="733" h="693" extrusionOk="0">
                  <a:moveTo>
                    <a:pt x="407" y="1"/>
                  </a:moveTo>
                  <a:cubicBezTo>
                    <a:pt x="329" y="36"/>
                    <a:pt x="268" y="51"/>
                    <a:pt x="218" y="92"/>
                  </a:cubicBezTo>
                  <a:cubicBezTo>
                    <a:pt x="167" y="127"/>
                    <a:pt x="119" y="170"/>
                    <a:pt x="89" y="220"/>
                  </a:cubicBezTo>
                  <a:cubicBezTo>
                    <a:pt x="0" y="357"/>
                    <a:pt x="28" y="496"/>
                    <a:pt x="157" y="599"/>
                  </a:cubicBezTo>
                  <a:cubicBezTo>
                    <a:pt x="236" y="661"/>
                    <a:pt x="317" y="692"/>
                    <a:pt x="394" y="692"/>
                  </a:cubicBezTo>
                  <a:cubicBezTo>
                    <a:pt x="452" y="692"/>
                    <a:pt x="507" y="674"/>
                    <a:pt x="556" y="637"/>
                  </a:cubicBezTo>
                  <a:cubicBezTo>
                    <a:pt x="692" y="534"/>
                    <a:pt x="733" y="364"/>
                    <a:pt x="624" y="200"/>
                  </a:cubicBezTo>
                  <a:cubicBezTo>
                    <a:pt x="574" y="117"/>
                    <a:pt x="480" y="64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704100" y="1085975"/>
              <a:ext cx="16700" cy="16275"/>
            </a:xfrm>
            <a:custGeom>
              <a:avLst/>
              <a:gdLst/>
              <a:ahLst/>
              <a:cxnLst/>
              <a:rect l="l" t="t" r="r" b="b"/>
              <a:pathLst>
                <a:path w="668" h="651" extrusionOk="0">
                  <a:moveTo>
                    <a:pt x="355" y="0"/>
                  </a:moveTo>
                  <a:cubicBezTo>
                    <a:pt x="350" y="0"/>
                    <a:pt x="344" y="0"/>
                    <a:pt x="339" y="0"/>
                  </a:cubicBezTo>
                  <a:cubicBezTo>
                    <a:pt x="152" y="8"/>
                    <a:pt x="1" y="144"/>
                    <a:pt x="1" y="298"/>
                  </a:cubicBezTo>
                  <a:cubicBezTo>
                    <a:pt x="1" y="473"/>
                    <a:pt x="180" y="650"/>
                    <a:pt x="351" y="650"/>
                  </a:cubicBezTo>
                  <a:cubicBezTo>
                    <a:pt x="358" y="650"/>
                    <a:pt x="365" y="650"/>
                    <a:pt x="372" y="649"/>
                  </a:cubicBezTo>
                  <a:cubicBezTo>
                    <a:pt x="526" y="634"/>
                    <a:pt x="667" y="468"/>
                    <a:pt x="667" y="298"/>
                  </a:cubicBezTo>
                  <a:cubicBezTo>
                    <a:pt x="667" y="127"/>
                    <a:pt x="534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577700" y="1085875"/>
              <a:ext cx="16825" cy="16275"/>
            </a:xfrm>
            <a:custGeom>
              <a:avLst/>
              <a:gdLst/>
              <a:ahLst/>
              <a:cxnLst/>
              <a:rect l="l" t="t" r="r" b="b"/>
              <a:pathLst>
                <a:path w="673" h="651" extrusionOk="0">
                  <a:moveTo>
                    <a:pt x="370" y="0"/>
                  </a:moveTo>
                  <a:cubicBezTo>
                    <a:pt x="358" y="0"/>
                    <a:pt x="346" y="1"/>
                    <a:pt x="334" y="2"/>
                  </a:cubicBezTo>
                  <a:cubicBezTo>
                    <a:pt x="155" y="17"/>
                    <a:pt x="1" y="166"/>
                    <a:pt x="6" y="315"/>
                  </a:cubicBezTo>
                  <a:cubicBezTo>
                    <a:pt x="13" y="482"/>
                    <a:pt x="197" y="650"/>
                    <a:pt x="362" y="650"/>
                  </a:cubicBezTo>
                  <a:cubicBezTo>
                    <a:pt x="372" y="650"/>
                    <a:pt x="382" y="650"/>
                    <a:pt x="392" y="648"/>
                  </a:cubicBezTo>
                  <a:cubicBezTo>
                    <a:pt x="541" y="628"/>
                    <a:pt x="673" y="457"/>
                    <a:pt x="670" y="282"/>
                  </a:cubicBezTo>
                  <a:cubicBezTo>
                    <a:pt x="668" y="117"/>
                    <a:pt x="54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703350" y="910325"/>
              <a:ext cx="17950" cy="16725"/>
            </a:xfrm>
            <a:custGeom>
              <a:avLst/>
              <a:gdLst/>
              <a:ahLst/>
              <a:cxnLst/>
              <a:rect l="l" t="t" r="r" b="b"/>
              <a:pathLst>
                <a:path w="718" h="669" extrusionOk="0">
                  <a:moveTo>
                    <a:pt x="379" y="0"/>
                  </a:moveTo>
                  <a:cubicBezTo>
                    <a:pt x="374" y="0"/>
                    <a:pt x="369" y="0"/>
                    <a:pt x="364" y="1"/>
                  </a:cubicBezTo>
                  <a:cubicBezTo>
                    <a:pt x="192" y="16"/>
                    <a:pt x="0" y="243"/>
                    <a:pt x="26" y="395"/>
                  </a:cubicBezTo>
                  <a:cubicBezTo>
                    <a:pt x="50" y="531"/>
                    <a:pt x="237" y="668"/>
                    <a:pt x="388" y="668"/>
                  </a:cubicBezTo>
                  <a:cubicBezTo>
                    <a:pt x="394" y="668"/>
                    <a:pt x="401" y="668"/>
                    <a:pt x="407" y="668"/>
                  </a:cubicBezTo>
                  <a:cubicBezTo>
                    <a:pt x="581" y="655"/>
                    <a:pt x="718" y="491"/>
                    <a:pt x="695" y="319"/>
                  </a:cubicBezTo>
                  <a:cubicBezTo>
                    <a:pt x="673" y="159"/>
                    <a:pt x="515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577275" y="910125"/>
              <a:ext cx="17750" cy="16925"/>
            </a:xfrm>
            <a:custGeom>
              <a:avLst/>
              <a:gdLst/>
              <a:ahLst/>
              <a:cxnLst/>
              <a:rect l="l" t="t" r="r" b="b"/>
              <a:pathLst>
                <a:path w="710" h="677" extrusionOk="0">
                  <a:moveTo>
                    <a:pt x="377" y="0"/>
                  </a:moveTo>
                  <a:cubicBezTo>
                    <a:pt x="371" y="0"/>
                    <a:pt x="365" y="1"/>
                    <a:pt x="359" y="1"/>
                  </a:cubicBezTo>
                  <a:cubicBezTo>
                    <a:pt x="182" y="24"/>
                    <a:pt x="0" y="239"/>
                    <a:pt x="28" y="400"/>
                  </a:cubicBezTo>
                  <a:cubicBezTo>
                    <a:pt x="47" y="543"/>
                    <a:pt x="226" y="676"/>
                    <a:pt x="379" y="676"/>
                  </a:cubicBezTo>
                  <a:cubicBezTo>
                    <a:pt x="386" y="676"/>
                    <a:pt x="393" y="676"/>
                    <a:pt x="399" y="676"/>
                  </a:cubicBezTo>
                  <a:cubicBezTo>
                    <a:pt x="576" y="663"/>
                    <a:pt x="710" y="499"/>
                    <a:pt x="680" y="327"/>
                  </a:cubicBezTo>
                  <a:cubicBezTo>
                    <a:pt x="653" y="156"/>
                    <a:pt x="509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451075" y="909525"/>
              <a:ext cx="17950" cy="17425"/>
            </a:xfrm>
            <a:custGeom>
              <a:avLst/>
              <a:gdLst/>
              <a:ahLst/>
              <a:cxnLst/>
              <a:rect l="l" t="t" r="r" b="b"/>
              <a:pathLst>
                <a:path w="718" h="697" extrusionOk="0">
                  <a:moveTo>
                    <a:pt x="445" y="0"/>
                  </a:moveTo>
                  <a:cubicBezTo>
                    <a:pt x="344" y="38"/>
                    <a:pt x="283" y="51"/>
                    <a:pt x="232" y="83"/>
                  </a:cubicBezTo>
                  <a:cubicBezTo>
                    <a:pt x="179" y="111"/>
                    <a:pt x="131" y="157"/>
                    <a:pt x="93" y="202"/>
                  </a:cubicBezTo>
                  <a:cubicBezTo>
                    <a:pt x="8" y="313"/>
                    <a:pt x="0" y="429"/>
                    <a:pt x="91" y="543"/>
                  </a:cubicBezTo>
                  <a:cubicBezTo>
                    <a:pt x="168" y="645"/>
                    <a:pt x="268" y="697"/>
                    <a:pt x="368" y="697"/>
                  </a:cubicBezTo>
                  <a:cubicBezTo>
                    <a:pt x="422" y="697"/>
                    <a:pt x="477" y="682"/>
                    <a:pt x="528" y="652"/>
                  </a:cubicBezTo>
                  <a:cubicBezTo>
                    <a:pt x="652" y="581"/>
                    <a:pt x="717" y="462"/>
                    <a:pt x="672" y="339"/>
                  </a:cubicBezTo>
                  <a:cubicBezTo>
                    <a:pt x="624" y="212"/>
                    <a:pt x="520" y="111"/>
                    <a:pt x="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450800" y="10858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405" y="0"/>
                  </a:moveTo>
                  <a:cubicBezTo>
                    <a:pt x="235" y="0"/>
                    <a:pt x="59" y="121"/>
                    <a:pt x="31" y="266"/>
                  </a:cubicBezTo>
                  <a:cubicBezTo>
                    <a:pt x="1" y="422"/>
                    <a:pt x="183" y="632"/>
                    <a:pt x="367" y="649"/>
                  </a:cubicBezTo>
                  <a:cubicBezTo>
                    <a:pt x="374" y="650"/>
                    <a:pt x="381" y="651"/>
                    <a:pt x="388" y="651"/>
                  </a:cubicBezTo>
                  <a:cubicBezTo>
                    <a:pt x="530" y="651"/>
                    <a:pt x="671" y="507"/>
                    <a:pt x="690" y="339"/>
                  </a:cubicBezTo>
                  <a:cubicBezTo>
                    <a:pt x="713" y="154"/>
                    <a:pt x="587" y="3"/>
                    <a:pt x="410" y="0"/>
                  </a:cubicBezTo>
                  <a:cubicBezTo>
                    <a:pt x="408" y="0"/>
                    <a:pt x="407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325550" y="1085850"/>
              <a:ext cx="16325" cy="16275"/>
            </a:xfrm>
            <a:custGeom>
              <a:avLst/>
              <a:gdLst/>
              <a:ahLst/>
              <a:cxnLst/>
              <a:rect l="l" t="t" r="r" b="b"/>
              <a:pathLst>
                <a:path w="653" h="651" extrusionOk="0">
                  <a:moveTo>
                    <a:pt x="361" y="1"/>
                  </a:moveTo>
                  <a:cubicBezTo>
                    <a:pt x="184" y="1"/>
                    <a:pt x="8" y="143"/>
                    <a:pt x="3" y="303"/>
                  </a:cubicBezTo>
                  <a:cubicBezTo>
                    <a:pt x="1" y="464"/>
                    <a:pt x="188" y="650"/>
                    <a:pt x="346" y="650"/>
                  </a:cubicBezTo>
                  <a:cubicBezTo>
                    <a:pt x="352" y="650"/>
                    <a:pt x="358" y="650"/>
                    <a:pt x="364" y="649"/>
                  </a:cubicBezTo>
                  <a:cubicBezTo>
                    <a:pt x="508" y="637"/>
                    <a:pt x="652" y="463"/>
                    <a:pt x="652" y="298"/>
                  </a:cubicBezTo>
                  <a:cubicBezTo>
                    <a:pt x="652" y="152"/>
                    <a:pt x="541" y="18"/>
                    <a:pt x="400" y="3"/>
                  </a:cubicBezTo>
                  <a:cubicBezTo>
                    <a:pt x="387" y="1"/>
                    <a:pt x="374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6983675" y="4337975"/>
              <a:ext cx="17775" cy="15800"/>
            </a:xfrm>
            <a:custGeom>
              <a:avLst/>
              <a:gdLst/>
              <a:ahLst/>
              <a:cxnLst/>
              <a:rect l="l" t="t" r="r" b="b"/>
              <a:pathLst>
                <a:path w="711" h="632" extrusionOk="0">
                  <a:moveTo>
                    <a:pt x="351" y="1"/>
                  </a:moveTo>
                  <a:cubicBezTo>
                    <a:pt x="345" y="1"/>
                    <a:pt x="339" y="1"/>
                    <a:pt x="334" y="1"/>
                  </a:cubicBezTo>
                  <a:cubicBezTo>
                    <a:pt x="165" y="14"/>
                    <a:pt x="1" y="165"/>
                    <a:pt x="6" y="312"/>
                  </a:cubicBezTo>
                  <a:cubicBezTo>
                    <a:pt x="13" y="469"/>
                    <a:pt x="203" y="632"/>
                    <a:pt x="373" y="632"/>
                  </a:cubicBezTo>
                  <a:cubicBezTo>
                    <a:pt x="383" y="632"/>
                    <a:pt x="393" y="631"/>
                    <a:pt x="402" y="630"/>
                  </a:cubicBezTo>
                  <a:cubicBezTo>
                    <a:pt x="564" y="615"/>
                    <a:pt x="710" y="436"/>
                    <a:pt x="690" y="287"/>
                  </a:cubicBezTo>
                  <a:cubicBezTo>
                    <a:pt x="663" y="133"/>
                    <a:pt x="505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7109575" y="4338000"/>
              <a:ext cx="17825" cy="15750"/>
            </a:xfrm>
            <a:custGeom>
              <a:avLst/>
              <a:gdLst/>
              <a:ahLst/>
              <a:cxnLst/>
              <a:rect l="l" t="t" r="r" b="b"/>
              <a:pathLst>
                <a:path w="713" h="630" extrusionOk="0">
                  <a:moveTo>
                    <a:pt x="367" y="0"/>
                  </a:moveTo>
                  <a:cubicBezTo>
                    <a:pt x="202" y="0"/>
                    <a:pt x="38" y="135"/>
                    <a:pt x="18" y="288"/>
                  </a:cubicBezTo>
                  <a:cubicBezTo>
                    <a:pt x="1" y="458"/>
                    <a:pt x="182" y="629"/>
                    <a:pt x="368" y="629"/>
                  </a:cubicBezTo>
                  <a:cubicBezTo>
                    <a:pt x="373" y="629"/>
                    <a:pt x="379" y="629"/>
                    <a:pt x="384" y="629"/>
                  </a:cubicBezTo>
                  <a:cubicBezTo>
                    <a:pt x="548" y="619"/>
                    <a:pt x="712" y="455"/>
                    <a:pt x="710" y="308"/>
                  </a:cubicBezTo>
                  <a:cubicBezTo>
                    <a:pt x="705" y="152"/>
                    <a:pt x="543" y="5"/>
                    <a:pt x="371" y="0"/>
                  </a:cubicBezTo>
                  <a:cubicBezTo>
                    <a:pt x="370" y="0"/>
                    <a:pt x="368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7235950" y="4338025"/>
              <a:ext cx="17900" cy="15725"/>
            </a:xfrm>
            <a:custGeom>
              <a:avLst/>
              <a:gdLst/>
              <a:ahLst/>
              <a:cxnLst/>
              <a:rect l="l" t="t" r="r" b="b"/>
              <a:pathLst>
                <a:path w="716" h="629" extrusionOk="0">
                  <a:moveTo>
                    <a:pt x="352" y="0"/>
                  </a:moveTo>
                  <a:cubicBezTo>
                    <a:pt x="342" y="0"/>
                    <a:pt x="332" y="1"/>
                    <a:pt x="322" y="2"/>
                  </a:cubicBezTo>
                  <a:cubicBezTo>
                    <a:pt x="150" y="22"/>
                    <a:pt x="1" y="189"/>
                    <a:pt x="21" y="340"/>
                  </a:cubicBezTo>
                  <a:cubicBezTo>
                    <a:pt x="38" y="494"/>
                    <a:pt x="202" y="628"/>
                    <a:pt x="366" y="628"/>
                  </a:cubicBezTo>
                  <a:cubicBezTo>
                    <a:pt x="369" y="628"/>
                    <a:pt x="372" y="628"/>
                    <a:pt x="375" y="628"/>
                  </a:cubicBezTo>
                  <a:cubicBezTo>
                    <a:pt x="531" y="625"/>
                    <a:pt x="708" y="461"/>
                    <a:pt x="711" y="317"/>
                  </a:cubicBezTo>
                  <a:cubicBezTo>
                    <a:pt x="715" y="160"/>
                    <a:pt x="528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16" name="Google Shape;916;p23"/>
          <p:cNvSpPr txBox="1">
            <a:spLocks noGrp="1"/>
          </p:cNvSpPr>
          <p:nvPr>
            <p:ph type="subTitle" idx="1"/>
          </p:nvPr>
        </p:nvSpPr>
        <p:spPr>
          <a:xfrm>
            <a:off x="1562605" y="1690430"/>
            <a:ext cx="1495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17" name="Google Shape;917;p23"/>
          <p:cNvSpPr txBox="1">
            <a:spLocks noGrp="1"/>
          </p:cNvSpPr>
          <p:nvPr>
            <p:ph type="body" idx="2"/>
          </p:nvPr>
        </p:nvSpPr>
        <p:spPr>
          <a:xfrm>
            <a:off x="1562605" y="1995230"/>
            <a:ext cx="14955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8" name="Google Shape;918;p23"/>
          <p:cNvSpPr txBox="1">
            <a:spLocks noGrp="1"/>
          </p:cNvSpPr>
          <p:nvPr>
            <p:ph type="subTitle" idx="3"/>
          </p:nvPr>
        </p:nvSpPr>
        <p:spPr>
          <a:xfrm>
            <a:off x="638933" y="3012530"/>
            <a:ext cx="1495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19" name="Google Shape;919;p23"/>
          <p:cNvSpPr txBox="1">
            <a:spLocks noGrp="1"/>
          </p:cNvSpPr>
          <p:nvPr>
            <p:ph type="body" idx="4"/>
          </p:nvPr>
        </p:nvSpPr>
        <p:spPr>
          <a:xfrm>
            <a:off x="638933" y="3317355"/>
            <a:ext cx="14955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0" name="Google Shape;920;p23"/>
          <p:cNvSpPr txBox="1">
            <a:spLocks noGrp="1"/>
          </p:cNvSpPr>
          <p:nvPr>
            <p:ph type="subTitle" idx="5"/>
          </p:nvPr>
        </p:nvSpPr>
        <p:spPr>
          <a:xfrm>
            <a:off x="6127864" y="1690430"/>
            <a:ext cx="1495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21" name="Google Shape;921;p23"/>
          <p:cNvSpPr txBox="1">
            <a:spLocks noGrp="1"/>
          </p:cNvSpPr>
          <p:nvPr>
            <p:ph type="body" idx="6"/>
          </p:nvPr>
        </p:nvSpPr>
        <p:spPr>
          <a:xfrm>
            <a:off x="6127864" y="1995230"/>
            <a:ext cx="14955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2" name="Google Shape;922;p23"/>
          <p:cNvSpPr txBox="1">
            <a:spLocks noGrp="1"/>
          </p:cNvSpPr>
          <p:nvPr>
            <p:ph type="subTitle" idx="7"/>
          </p:nvPr>
        </p:nvSpPr>
        <p:spPr>
          <a:xfrm>
            <a:off x="6984728" y="3012530"/>
            <a:ext cx="1495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923" name="Google Shape;923;p23"/>
          <p:cNvSpPr txBox="1">
            <a:spLocks noGrp="1"/>
          </p:cNvSpPr>
          <p:nvPr>
            <p:ph type="body" idx="8"/>
          </p:nvPr>
        </p:nvSpPr>
        <p:spPr>
          <a:xfrm>
            <a:off x="6984728" y="3313044"/>
            <a:ext cx="14955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4" name="Google Shape;924;p23"/>
          <p:cNvSpPr txBox="1">
            <a:spLocks noGrp="1"/>
          </p:cNvSpPr>
          <p:nvPr>
            <p:ph type="title" idx="9" hasCustomPrompt="1"/>
          </p:nvPr>
        </p:nvSpPr>
        <p:spPr>
          <a:xfrm>
            <a:off x="3149550" y="1930363"/>
            <a:ext cx="978300" cy="5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25" name="Google Shape;925;p23"/>
          <p:cNvSpPr txBox="1">
            <a:spLocks noGrp="1"/>
          </p:cNvSpPr>
          <p:nvPr>
            <p:ph type="title" idx="13" hasCustomPrompt="1"/>
          </p:nvPr>
        </p:nvSpPr>
        <p:spPr>
          <a:xfrm>
            <a:off x="5168543" y="1930363"/>
            <a:ext cx="978300" cy="5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26" name="Google Shape;926;p23"/>
          <p:cNvSpPr txBox="1">
            <a:spLocks noGrp="1"/>
          </p:cNvSpPr>
          <p:nvPr>
            <p:ph type="title" idx="14" hasCustomPrompt="1"/>
          </p:nvPr>
        </p:nvSpPr>
        <p:spPr>
          <a:xfrm>
            <a:off x="2152838" y="3399838"/>
            <a:ext cx="978300" cy="5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27" name="Google Shape;927;p23"/>
          <p:cNvSpPr txBox="1">
            <a:spLocks noGrp="1"/>
          </p:cNvSpPr>
          <p:nvPr>
            <p:ph type="title" idx="15" hasCustomPrompt="1"/>
          </p:nvPr>
        </p:nvSpPr>
        <p:spPr>
          <a:xfrm>
            <a:off x="5994443" y="3399838"/>
            <a:ext cx="978300" cy="5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24"/>
          <p:cNvGrpSpPr/>
          <p:nvPr/>
        </p:nvGrpSpPr>
        <p:grpSpPr>
          <a:xfrm>
            <a:off x="-164149" y="-50283"/>
            <a:ext cx="9332565" cy="5029956"/>
            <a:chOff x="-164149" y="-50283"/>
            <a:chExt cx="9332565" cy="5029956"/>
          </a:xfrm>
        </p:grpSpPr>
        <p:sp>
          <p:nvSpPr>
            <p:cNvPr id="930" name="Google Shape;930;p24"/>
            <p:cNvSpPr/>
            <p:nvPr/>
          </p:nvSpPr>
          <p:spPr>
            <a:xfrm>
              <a:off x="2102407" y="4622537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-7527" y="22096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8570251" y="119574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8430831" y="3332684"/>
              <a:ext cx="737585" cy="99536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852475" y="-50283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6827093" y="444625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361302" y="4180297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7" name="Google Shape;937;p24"/>
            <p:cNvGrpSpPr/>
            <p:nvPr/>
          </p:nvGrpSpPr>
          <p:grpSpPr>
            <a:xfrm>
              <a:off x="-164149" y="408101"/>
              <a:ext cx="540628" cy="262781"/>
              <a:chOff x="-179336" y="-13036"/>
              <a:chExt cx="540628" cy="262781"/>
            </a:xfrm>
          </p:grpSpPr>
          <p:sp>
            <p:nvSpPr>
              <p:cNvPr id="938" name="Google Shape;938;p24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4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4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4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50;p24"/>
            <p:cNvGrpSpPr/>
            <p:nvPr/>
          </p:nvGrpSpPr>
          <p:grpSpPr>
            <a:xfrm>
              <a:off x="8318163" y="4599428"/>
              <a:ext cx="542707" cy="380246"/>
              <a:chOff x="8899188" y="4302953"/>
              <a:chExt cx="542707" cy="380246"/>
            </a:xfrm>
          </p:grpSpPr>
          <p:sp>
            <p:nvSpPr>
              <p:cNvPr id="951" name="Google Shape;951;p24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4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4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4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4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4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" name="Google Shape;967;p24"/>
          <p:cNvSpPr txBox="1">
            <a:spLocks noGrp="1"/>
          </p:cNvSpPr>
          <p:nvPr>
            <p:ph type="title"/>
          </p:nvPr>
        </p:nvSpPr>
        <p:spPr>
          <a:xfrm>
            <a:off x="713225" y="1557750"/>
            <a:ext cx="2922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8" name="Google Shape;968;p24"/>
          <p:cNvSpPr txBox="1">
            <a:spLocks noGrp="1"/>
          </p:cNvSpPr>
          <p:nvPr>
            <p:ph type="body" idx="1"/>
          </p:nvPr>
        </p:nvSpPr>
        <p:spPr>
          <a:xfrm>
            <a:off x="713225" y="2282047"/>
            <a:ext cx="2922300" cy="14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26"/>
          <p:cNvGrpSpPr/>
          <p:nvPr/>
        </p:nvGrpSpPr>
        <p:grpSpPr>
          <a:xfrm>
            <a:off x="-164149" y="-50283"/>
            <a:ext cx="9332565" cy="5029956"/>
            <a:chOff x="-164149" y="-50283"/>
            <a:chExt cx="9332565" cy="5029956"/>
          </a:xfrm>
        </p:grpSpPr>
        <p:sp>
          <p:nvSpPr>
            <p:cNvPr id="1013" name="Google Shape;1013;p26"/>
            <p:cNvSpPr/>
            <p:nvPr/>
          </p:nvSpPr>
          <p:spPr>
            <a:xfrm>
              <a:off x="2102407" y="4622537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-7527" y="22096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8570251" y="119574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8430831" y="3332684"/>
              <a:ext cx="737585" cy="99536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852475" y="-50283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6827093" y="444625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361302" y="4180297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0" name="Google Shape;1020;p26"/>
            <p:cNvGrpSpPr/>
            <p:nvPr/>
          </p:nvGrpSpPr>
          <p:grpSpPr>
            <a:xfrm>
              <a:off x="-164149" y="408101"/>
              <a:ext cx="540628" cy="262781"/>
              <a:chOff x="-179336" y="-13036"/>
              <a:chExt cx="540628" cy="262781"/>
            </a:xfrm>
          </p:grpSpPr>
          <p:sp>
            <p:nvSpPr>
              <p:cNvPr id="1021" name="Google Shape;1021;p26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6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6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6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6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6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6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6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6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6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6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3" name="Google Shape;1033;p26"/>
            <p:cNvGrpSpPr/>
            <p:nvPr/>
          </p:nvGrpSpPr>
          <p:grpSpPr>
            <a:xfrm>
              <a:off x="8318163" y="4599428"/>
              <a:ext cx="542707" cy="380246"/>
              <a:chOff x="8899188" y="4302953"/>
              <a:chExt cx="542707" cy="380246"/>
            </a:xfrm>
          </p:grpSpPr>
          <p:sp>
            <p:nvSpPr>
              <p:cNvPr id="1034" name="Google Shape;1034;p26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6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6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6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6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6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6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6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6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297893" y="-13036"/>
            <a:ext cx="9739787" cy="5169574"/>
            <a:chOff x="237850" y="909525"/>
            <a:chExt cx="7143225" cy="3791400"/>
          </a:xfrm>
        </p:grpSpPr>
        <p:sp>
          <p:nvSpPr>
            <p:cNvPr id="53" name="Google Shape;53;p3"/>
            <p:cNvSpPr/>
            <p:nvPr/>
          </p:nvSpPr>
          <p:spPr>
            <a:xfrm>
              <a:off x="237850" y="1994700"/>
              <a:ext cx="416100" cy="73175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362350" y="4162450"/>
              <a:ext cx="18650" cy="17325"/>
            </a:xfrm>
            <a:custGeom>
              <a:avLst/>
              <a:gdLst/>
              <a:ahLst/>
              <a:cxnLst/>
              <a:rect l="l" t="t" r="r" b="b"/>
              <a:pathLst>
                <a:path w="746" h="693" extrusionOk="0">
                  <a:moveTo>
                    <a:pt x="340" y="1"/>
                  </a:moveTo>
                  <a:cubicBezTo>
                    <a:pt x="230" y="1"/>
                    <a:pt x="142" y="57"/>
                    <a:pt x="74" y="163"/>
                  </a:cubicBezTo>
                  <a:cubicBezTo>
                    <a:pt x="1" y="280"/>
                    <a:pt x="1" y="403"/>
                    <a:pt x="79" y="514"/>
                  </a:cubicBezTo>
                  <a:cubicBezTo>
                    <a:pt x="149" y="613"/>
                    <a:pt x="228" y="692"/>
                    <a:pt x="346" y="692"/>
                  </a:cubicBezTo>
                  <a:cubicBezTo>
                    <a:pt x="377" y="692"/>
                    <a:pt x="409" y="687"/>
                    <a:pt x="445" y="676"/>
                  </a:cubicBezTo>
                  <a:cubicBezTo>
                    <a:pt x="544" y="643"/>
                    <a:pt x="642" y="633"/>
                    <a:pt x="746" y="615"/>
                  </a:cubicBezTo>
                  <a:cubicBezTo>
                    <a:pt x="746" y="449"/>
                    <a:pt x="746" y="280"/>
                    <a:pt x="741" y="110"/>
                  </a:cubicBezTo>
                  <a:cubicBezTo>
                    <a:pt x="642" y="77"/>
                    <a:pt x="546" y="47"/>
                    <a:pt x="448" y="17"/>
                  </a:cubicBezTo>
                  <a:cubicBezTo>
                    <a:pt x="410" y="6"/>
                    <a:pt x="374" y="1"/>
                    <a:pt x="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362200" y="4074925"/>
              <a:ext cx="18875" cy="16825"/>
            </a:xfrm>
            <a:custGeom>
              <a:avLst/>
              <a:gdLst/>
              <a:ahLst/>
              <a:cxnLst/>
              <a:rect l="l" t="t" r="r" b="b"/>
              <a:pathLst>
                <a:path w="755" h="673" extrusionOk="0">
                  <a:moveTo>
                    <a:pt x="366" y="1"/>
                  </a:moveTo>
                  <a:cubicBezTo>
                    <a:pt x="181" y="1"/>
                    <a:pt x="0" y="215"/>
                    <a:pt x="24" y="407"/>
                  </a:cubicBezTo>
                  <a:cubicBezTo>
                    <a:pt x="43" y="548"/>
                    <a:pt x="193" y="672"/>
                    <a:pt x="349" y="672"/>
                  </a:cubicBezTo>
                  <a:cubicBezTo>
                    <a:pt x="363" y="672"/>
                    <a:pt x="377" y="671"/>
                    <a:pt x="391" y="669"/>
                  </a:cubicBezTo>
                  <a:cubicBezTo>
                    <a:pt x="512" y="649"/>
                    <a:pt x="630" y="611"/>
                    <a:pt x="752" y="583"/>
                  </a:cubicBezTo>
                  <a:cubicBezTo>
                    <a:pt x="752" y="417"/>
                    <a:pt x="752" y="245"/>
                    <a:pt x="754" y="78"/>
                  </a:cubicBezTo>
                  <a:cubicBezTo>
                    <a:pt x="633" y="53"/>
                    <a:pt x="517" y="15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2800" y="4250675"/>
              <a:ext cx="18275" cy="15650"/>
            </a:xfrm>
            <a:custGeom>
              <a:avLst/>
              <a:gdLst/>
              <a:ahLst/>
              <a:cxnLst/>
              <a:rect l="l" t="t" r="r" b="b"/>
              <a:pathLst>
                <a:path w="731" h="626" extrusionOk="0">
                  <a:moveTo>
                    <a:pt x="306" y="1"/>
                  </a:moveTo>
                  <a:cubicBezTo>
                    <a:pt x="182" y="1"/>
                    <a:pt x="79" y="67"/>
                    <a:pt x="28" y="193"/>
                  </a:cubicBezTo>
                  <a:cubicBezTo>
                    <a:pt x="0" y="256"/>
                    <a:pt x="8" y="352"/>
                    <a:pt x="38" y="420"/>
                  </a:cubicBezTo>
                  <a:cubicBezTo>
                    <a:pt x="93" y="540"/>
                    <a:pt x="185" y="626"/>
                    <a:pt x="315" y="626"/>
                  </a:cubicBezTo>
                  <a:cubicBezTo>
                    <a:pt x="335" y="626"/>
                    <a:pt x="357" y="624"/>
                    <a:pt x="379" y="619"/>
                  </a:cubicBezTo>
                  <a:cubicBezTo>
                    <a:pt x="498" y="589"/>
                    <a:pt x="609" y="536"/>
                    <a:pt x="728" y="496"/>
                  </a:cubicBezTo>
                  <a:cubicBezTo>
                    <a:pt x="728" y="369"/>
                    <a:pt x="728" y="243"/>
                    <a:pt x="730" y="119"/>
                  </a:cubicBezTo>
                  <a:cubicBezTo>
                    <a:pt x="614" y="81"/>
                    <a:pt x="500" y="31"/>
                    <a:pt x="379" y="8"/>
                  </a:cubicBezTo>
                  <a:cubicBezTo>
                    <a:pt x="354" y="3"/>
                    <a:pt x="33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362975" y="4338125"/>
              <a:ext cx="18025" cy="15650"/>
            </a:xfrm>
            <a:custGeom>
              <a:avLst/>
              <a:gdLst/>
              <a:ahLst/>
              <a:cxnLst/>
              <a:rect l="l" t="t" r="r" b="b"/>
              <a:pathLst>
                <a:path w="721" h="626" extrusionOk="0">
                  <a:moveTo>
                    <a:pt x="300" y="0"/>
                  </a:moveTo>
                  <a:cubicBezTo>
                    <a:pt x="180" y="0"/>
                    <a:pt x="79" y="67"/>
                    <a:pt x="31" y="187"/>
                  </a:cubicBezTo>
                  <a:cubicBezTo>
                    <a:pt x="1" y="270"/>
                    <a:pt x="9" y="394"/>
                    <a:pt x="51" y="472"/>
                  </a:cubicBezTo>
                  <a:cubicBezTo>
                    <a:pt x="98" y="566"/>
                    <a:pt x="188" y="625"/>
                    <a:pt x="298" y="625"/>
                  </a:cubicBezTo>
                  <a:cubicBezTo>
                    <a:pt x="319" y="625"/>
                    <a:pt x="340" y="623"/>
                    <a:pt x="362" y="619"/>
                  </a:cubicBezTo>
                  <a:cubicBezTo>
                    <a:pt x="483" y="596"/>
                    <a:pt x="599" y="561"/>
                    <a:pt x="721" y="533"/>
                  </a:cubicBezTo>
                  <a:lnTo>
                    <a:pt x="721" y="154"/>
                  </a:lnTo>
                  <a:cubicBezTo>
                    <a:pt x="610" y="106"/>
                    <a:pt x="498" y="41"/>
                    <a:pt x="382" y="10"/>
                  </a:cubicBezTo>
                  <a:cubicBezTo>
                    <a:pt x="354" y="3"/>
                    <a:pt x="326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86725" y="3552550"/>
              <a:ext cx="166775" cy="166600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098150" y="2774050"/>
              <a:ext cx="167625" cy="166125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117625" y="981175"/>
              <a:ext cx="540950" cy="73000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377925" y="1117100"/>
              <a:ext cx="541350" cy="72950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043175" y="4628000"/>
              <a:ext cx="539825" cy="72925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909425" y="1333325"/>
              <a:ext cx="92975" cy="90875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710325" y="4531900"/>
              <a:ext cx="92900" cy="89950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25550" y="997675"/>
              <a:ext cx="16450" cy="17500"/>
            </a:xfrm>
            <a:custGeom>
              <a:avLst/>
              <a:gdLst/>
              <a:ahLst/>
              <a:cxnLst/>
              <a:rect l="l" t="t" r="r" b="b"/>
              <a:pathLst>
                <a:path w="658" h="700" extrusionOk="0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62" y="20"/>
                    <a:pt x="11" y="174"/>
                    <a:pt x="8" y="330"/>
                  </a:cubicBezTo>
                  <a:cubicBezTo>
                    <a:pt x="1" y="507"/>
                    <a:pt x="185" y="699"/>
                    <a:pt x="354" y="699"/>
                  </a:cubicBezTo>
                  <a:cubicBezTo>
                    <a:pt x="503" y="699"/>
                    <a:pt x="647" y="535"/>
                    <a:pt x="655" y="361"/>
                  </a:cubicBezTo>
                  <a:cubicBezTo>
                    <a:pt x="657" y="160"/>
                    <a:pt x="520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1750" y="997700"/>
              <a:ext cx="16500" cy="17475"/>
            </a:xfrm>
            <a:custGeom>
              <a:avLst/>
              <a:gdLst/>
              <a:ahLst/>
              <a:cxnLst/>
              <a:rect l="l" t="t" r="r" b="b"/>
              <a:pathLst>
                <a:path w="660" h="699" extrusionOk="0">
                  <a:moveTo>
                    <a:pt x="349" y="0"/>
                  </a:moveTo>
                  <a:cubicBezTo>
                    <a:pt x="178" y="0"/>
                    <a:pt x="1" y="174"/>
                    <a:pt x="3" y="344"/>
                  </a:cubicBezTo>
                  <a:cubicBezTo>
                    <a:pt x="6" y="509"/>
                    <a:pt x="198" y="698"/>
                    <a:pt x="360" y="698"/>
                  </a:cubicBezTo>
                  <a:cubicBezTo>
                    <a:pt x="364" y="698"/>
                    <a:pt x="368" y="698"/>
                    <a:pt x="372" y="698"/>
                  </a:cubicBezTo>
                  <a:cubicBezTo>
                    <a:pt x="516" y="690"/>
                    <a:pt x="660" y="509"/>
                    <a:pt x="657" y="344"/>
                  </a:cubicBezTo>
                  <a:cubicBezTo>
                    <a:pt x="652" y="165"/>
                    <a:pt x="524" y="9"/>
                    <a:pt x="367" y="1"/>
                  </a:cubicBezTo>
                  <a:cubicBezTo>
                    <a:pt x="361" y="1"/>
                    <a:pt x="355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77650" y="997650"/>
              <a:ext cx="17075" cy="17450"/>
            </a:xfrm>
            <a:custGeom>
              <a:avLst/>
              <a:gdLst/>
              <a:ahLst/>
              <a:cxnLst/>
              <a:rect l="l" t="t" r="r" b="b"/>
              <a:pathLst>
                <a:path w="683" h="698" extrusionOk="0">
                  <a:moveTo>
                    <a:pt x="373" y="1"/>
                  </a:moveTo>
                  <a:cubicBezTo>
                    <a:pt x="203" y="1"/>
                    <a:pt x="20" y="156"/>
                    <a:pt x="13" y="321"/>
                  </a:cubicBezTo>
                  <a:cubicBezTo>
                    <a:pt x="0" y="485"/>
                    <a:pt x="190" y="685"/>
                    <a:pt x="362" y="698"/>
                  </a:cubicBezTo>
                  <a:cubicBezTo>
                    <a:pt x="365" y="698"/>
                    <a:pt x="368" y="698"/>
                    <a:pt x="372" y="698"/>
                  </a:cubicBezTo>
                  <a:cubicBezTo>
                    <a:pt x="517" y="698"/>
                    <a:pt x="662" y="542"/>
                    <a:pt x="672" y="369"/>
                  </a:cubicBezTo>
                  <a:cubicBezTo>
                    <a:pt x="682" y="185"/>
                    <a:pt x="569" y="28"/>
                    <a:pt x="407" y="3"/>
                  </a:cubicBezTo>
                  <a:cubicBezTo>
                    <a:pt x="396" y="2"/>
                    <a:pt x="384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03800" y="997650"/>
              <a:ext cx="17125" cy="17525"/>
            </a:xfrm>
            <a:custGeom>
              <a:avLst/>
              <a:gdLst/>
              <a:ahLst/>
              <a:cxnLst/>
              <a:rect l="l" t="t" r="r" b="b"/>
              <a:pathLst>
                <a:path w="685" h="701" extrusionOk="0">
                  <a:moveTo>
                    <a:pt x="374" y="0"/>
                  </a:moveTo>
                  <a:cubicBezTo>
                    <a:pt x="369" y="0"/>
                    <a:pt x="365" y="0"/>
                    <a:pt x="361" y="1"/>
                  </a:cubicBezTo>
                  <a:cubicBezTo>
                    <a:pt x="164" y="11"/>
                    <a:pt x="0" y="195"/>
                    <a:pt x="20" y="374"/>
                  </a:cubicBezTo>
                  <a:cubicBezTo>
                    <a:pt x="35" y="538"/>
                    <a:pt x="189" y="687"/>
                    <a:pt x="351" y="700"/>
                  </a:cubicBezTo>
                  <a:cubicBezTo>
                    <a:pt x="357" y="700"/>
                    <a:pt x="363" y="701"/>
                    <a:pt x="368" y="701"/>
                  </a:cubicBezTo>
                  <a:cubicBezTo>
                    <a:pt x="538" y="701"/>
                    <a:pt x="684" y="521"/>
                    <a:pt x="677" y="319"/>
                  </a:cubicBezTo>
                  <a:cubicBezTo>
                    <a:pt x="669" y="141"/>
                    <a:pt x="533" y="0"/>
                    <a:pt x="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235950" y="4162475"/>
              <a:ext cx="17975" cy="17425"/>
            </a:xfrm>
            <a:custGeom>
              <a:avLst/>
              <a:gdLst/>
              <a:ahLst/>
              <a:cxnLst/>
              <a:rect l="l" t="t" r="r" b="b"/>
              <a:pathLst>
                <a:path w="719" h="697" extrusionOk="0">
                  <a:moveTo>
                    <a:pt x="354" y="1"/>
                  </a:moveTo>
                  <a:cubicBezTo>
                    <a:pt x="195" y="6"/>
                    <a:pt x="29" y="150"/>
                    <a:pt x="16" y="301"/>
                  </a:cubicBezTo>
                  <a:cubicBezTo>
                    <a:pt x="1" y="468"/>
                    <a:pt x="178" y="680"/>
                    <a:pt x="339" y="695"/>
                  </a:cubicBezTo>
                  <a:cubicBezTo>
                    <a:pt x="346" y="696"/>
                    <a:pt x="352" y="696"/>
                    <a:pt x="359" y="696"/>
                  </a:cubicBezTo>
                  <a:cubicBezTo>
                    <a:pt x="519" y="696"/>
                    <a:pt x="701" y="522"/>
                    <a:pt x="708" y="352"/>
                  </a:cubicBezTo>
                  <a:cubicBezTo>
                    <a:pt x="718" y="172"/>
                    <a:pt x="541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7110000" y="4162450"/>
              <a:ext cx="18025" cy="17300"/>
            </a:xfrm>
            <a:custGeom>
              <a:avLst/>
              <a:gdLst/>
              <a:ahLst/>
              <a:cxnLst/>
              <a:rect l="l" t="t" r="r" b="b"/>
              <a:pathLst>
                <a:path w="721" h="692" extrusionOk="0">
                  <a:moveTo>
                    <a:pt x="354" y="1"/>
                  </a:moveTo>
                  <a:cubicBezTo>
                    <a:pt x="347" y="1"/>
                    <a:pt x="339" y="1"/>
                    <a:pt x="332" y="2"/>
                  </a:cubicBezTo>
                  <a:cubicBezTo>
                    <a:pt x="162" y="22"/>
                    <a:pt x="1" y="179"/>
                    <a:pt x="3" y="327"/>
                  </a:cubicBezTo>
                  <a:cubicBezTo>
                    <a:pt x="8" y="507"/>
                    <a:pt x="191" y="692"/>
                    <a:pt x="359" y="692"/>
                  </a:cubicBezTo>
                  <a:cubicBezTo>
                    <a:pt x="363" y="692"/>
                    <a:pt x="368" y="691"/>
                    <a:pt x="372" y="691"/>
                  </a:cubicBezTo>
                  <a:cubicBezTo>
                    <a:pt x="549" y="681"/>
                    <a:pt x="721" y="466"/>
                    <a:pt x="693" y="290"/>
                  </a:cubicBezTo>
                  <a:cubicBezTo>
                    <a:pt x="671" y="141"/>
                    <a:pt x="505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983050" y="4162575"/>
              <a:ext cx="18275" cy="17425"/>
            </a:xfrm>
            <a:custGeom>
              <a:avLst/>
              <a:gdLst/>
              <a:ahLst/>
              <a:cxnLst/>
              <a:rect l="l" t="t" r="r" b="b"/>
              <a:pathLst>
                <a:path w="731" h="697" extrusionOk="0">
                  <a:moveTo>
                    <a:pt x="389" y="0"/>
                  </a:moveTo>
                  <a:cubicBezTo>
                    <a:pt x="239" y="0"/>
                    <a:pt x="71" y="127"/>
                    <a:pt x="38" y="269"/>
                  </a:cubicBezTo>
                  <a:cubicBezTo>
                    <a:pt x="0" y="426"/>
                    <a:pt x="157" y="648"/>
                    <a:pt x="339" y="691"/>
                  </a:cubicBezTo>
                  <a:cubicBezTo>
                    <a:pt x="352" y="694"/>
                    <a:pt x="365" y="696"/>
                    <a:pt x="379" y="696"/>
                  </a:cubicBezTo>
                  <a:cubicBezTo>
                    <a:pt x="525" y="696"/>
                    <a:pt x="704" y="521"/>
                    <a:pt x="717" y="348"/>
                  </a:cubicBezTo>
                  <a:cubicBezTo>
                    <a:pt x="730" y="194"/>
                    <a:pt x="576" y="12"/>
                    <a:pt x="417" y="2"/>
                  </a:cubicBezTo>
                  <a:cubicBezTo>
                    <a:pt x="408" y="1"/>
                    <a:pt x="398" y="0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235975" y="4250675"/>
              <a:ext cx="18200" cy="15700"/>
            </a:xfrm>
            <a:custGeom>
              <a:avLst/>
              <a:gdLst/>
              <a:ahLst/>
              <a:cxnLst/>
              <a:rect l="l" t="t" r="r" b="b"/>
              <a:pathLst>
                <a:path w="728" h="628" extrusionOk="0">
                  <a:moveTo>
                    <a:pt x="360" y="0"/>
                  </a:moveTo>
                  <a:cubicBezTo>
                    <a:pt x="172" y="0"/>
                    <a:pt x="1" y="147"/>
                    <a:pt x="13" y="309"/>
                  </a:cubicBezTo>
                  <a:cubicBezTo>
                    <a:pt x="25" y="465"/>
                    <a:pt x="187" y="619"/>
                    <a:pt x="348" y="627"/>
                  </a:cubicBezTo>
                  <a:cubicBezTo>
                    <a:pt x="353" y="627"/>
                    <a:pt x="358" y="627"/>
                    <a:pt x="363" y="627"/>
                  </a:cubicBezTo>
                  <a:cubicBezTo>
                    <a:pt x="527" y="627"/>
                    <a:pt x="680" y="501"/>
                    <a:pt x="704" y="339"/>
                  </a:cubicBezTo>
                  <a:cubicBezTo>
                    <a:pt x="727" y="185"/>
                    <a:pt x="581" y="23"/>
                    <a:pt x="404" y="3"/>
                  </a:cubicBezTo>
                  <a:cubicBezTo>
                    <a:pt x="389" y="1"/>
                    <a:pt x="375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09700" y="4250600"/>
              <a:ext cx="17925" cy="15700"/>
            </a:xfrm>
            <a:custGeom>
              <a:avLst/>
              <a:gdLst/>
              <a:ahLst/>
              <a:cxnLst/>
              <a:rect l="l" t="t" r="r" b="b"/>
              <a:pathLst>
                <a:path w="717" h="628" extrusionOk="0">
                  <a:moveTo>
                    <a:pt x="377" y="0"/>
                  </a:moveTo>
                  <a:cubicBezTo>
                    <a:pt x="182" y="0"/>
                    <a:pt x="1" y="150"/>
                    <a:pt x="10" y="312"/>
                  </a:cubicBezTo>
                  <a:cubicBezTo>
                    <a:pt x="20" y="466"/>
                    <a:pt x="182" y="622"/>
                    <a:pt x="346" y="627"/>
                  </a:cubicBezTo>
                  <a:cubicBezTo>
                    <a:pt x="351" y="628"/>
                    <a:pt x="357" y="628"/>
                    <a:pt x="362" y="628"/>
                  </a:cubicBezTo>
                  <a:cubicBezTo>
                    <a:pt x="548" y="628"/>
                    <a:pt x="717" y="456"/>
                    <a:pt x="702" y="274"/>
                  </a:cubicBezTo>
                  <a:cubicBezTo>
                    <a:pt x="692" y="140"/>
                    <a:pt x="551" y="14"/>
                    <a:pt x="404" y="1"/>
                  </a:cubicBezTo>
                  <a:cubicBezTo>
                    <a:pt x="395" y="0"/>
                    <a:pt x="386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236275" y="4074900"/>
              <a:ext cx="17450" cy="16900"/>
            </a:xfrm>
            <a:custGeom>
              <a:avLst/>
              <a:gdLst/>
              <a:ahLst/>
              <a:cxnLst/>
              <a:rect l="l" t="t" r="r" b="b"/>
              <a:pathLst>
                <a:path w="698" h="676" extrusionOk="0">
                  <a:moveTo>
                    <a:pt x="360" y="1"/>
                  </a:moveTo>
                  <a:cubicBezTo>
                    <a:pt x="356" y="1"/>
                    <a:pt x="353" y="1"/>
                    <a:pt x="349" y="1"/>
                  </a:cubicBezTo>
                  <a:cubicBezTo>
                    <a:pt x="185" y="11"/>
                    <a:pt x="1" y="216"/>
                    <a:pt x="8" y="385"/>
                  </a:cubicBezTo>
                  <a:cubicBezTo>
                    <a:pt x="11" y="525"/>
                    <a:pt x="186" y="676"/>
                    <a:pt x="343" y="676"/>
                  </a:cubicBezTo>
                  <a:cubicBezTo>
                    <a:pt x="347" y="676"/>
                    <a:pt x="350" y="676"/>
                    <a:pt x="354" y="675"/>
                  </a:cubicBezTo>
                  <a:cubicBezTo>
                    <a:pt x="518" y="670"/>
                    <a:pt x="692" y="516"/>
                    <a:pt x="695" y="372"/>
                  </a:cubicBezTo>
                  <a:cubicBezTo>
                    <a:pt x="697" y="205"/>
                    <a:pt x="514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110000" y="4074900"/>
              <a:ext cx="17825" cy="17025"/>
            </a:xfrm>
            <a:custGeom>
              <a:avLst/>
              <a:gdLst/>
              <a:ahLst/>
              <a:cxnLst/>
              <a:rect l="l" t="t" r="r" b="b"/>
              <a:pathLst>
                <a:path w="713" h="681" extrusionOk="0">
                  <a:moveTo>
                    <a:pt x="370" y="1"/>
                  </a:moveTo>
                  <a:cubicBezTo>
                    <a:pt x="367" y="1"/>
                    <a:pt x="365" y="1"/>
                    <a:pt x="362" y="1"/>
                  </a:cubicBezTo>
                  <a:cubicBezTo>
                    <a:pt x="198" y="1"/>
                    <a:pt x="1" y="203"/>
                    <a:pt x="3" y="372"/>
                  </a:cubicBezTo>
                  <a:cubicBezTo>
                    <a:pt x="8" y="519"/>
                    <a:pt x="175" y="670"/>
                    <a:pt x="344" y="680"/>
                  </a:cubicBezTo>
                  <a:cubicBezTo>
                    <a:pt x="347" y="680"/>
                    <a:pt x="349" y="681"/>
                    <a:pt x="352" y="681"/>
                  </a:cubicBezTo>
                  <a:cubicBezTo>
                    <a:pt x="509" y="681"/>
                    <a:pt x="688" y="531"/>
                    <a:pt x="698" y="385"/>
                  </a:cubicBezTo>
                  <a:cubicBezTo>
                    <a:pt x="713" y="216"/>
                    <a:pt x="530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983550" y="4074900"/>
              <a:ext cx="17825" cy="16900"/>
            </a:xfrm>
            <a:custGeom>
              <a:avLst/>
              <a:gdLst/>
              <a:ahLst/>
              <a:cxnLst/>
              <a:rect l="l" t="t" r="r" b="b"/>
              <a:pathLst>
                <a:path w="713" h="676" extrusionOk="0">
                  <a:moveTo>
                    <a:pt x="373" y="1"/>
                  </a:moveTo>
                  <a:cubicBezTo>
                    <a:pt x="369" y="1"/>
                    <a:pt x="365" y="1"/>
                    <a:pt x="362" y="1"/>
                  </a:cubicBezTo>
                  <a:cubicBezTo>
                    <a:pt x="192" y="6"/>
                    <a:pt x="0" y="211"/>
                    <a:pt x="8" y="372"/>
                  </a:cubicBezTo>
                  <a:cubicBezTo>
                    <a:pt x="18" y="519"/>
                    <a:pt x="190" y="670"/>
                    <a:pt x="354" y="675"/>
                  </a:cubicBezTo>
                  <a:cubicBezTo>
                    <a:pt x="359" y="676"/>
                    <a:pt x="364" y="676"/>
                    <a:pt x="369" y="676"/>
                  </a:cubicBezTo>
                  <a:cubicBezTo>
                    <a:pt x="522" y="676"/>
                    <a:pt x="690" y="527"/>
                    <a:pt x="700" y="382"/>
                  </a:cubicBezTo>
                  <a:cubicBezTo>
                    <a:pt x="712" y="210"/>
                    <a:pt x="532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983550" y="4250700"/>
              <a:ext cx="17575" cy="15575"/>
            </a:xfrm>
            <a:custGeom>
              <a:avLst/>
              <a:gdLst/>
              <a:ahLst/>
              <a:cxnLst/>
              <a:rect l="l" t="t" r="r" b="b"/>
              <a:pathLst>
                <a:path w="703" h="623" extrusionOk="0">
                  <a:moveTo>
                    <a:pt x="373" y="1"/>
                  </a:moveTo>
                  <a:cubicBezTo>
                    <a:pt x="363" y="1"/>
                    <a:pt x="354" y="1"/>
                    <a:pt x="344" y="2"/>
                  </a:cubicBezTo>
                  <a:cubicBezTo>
                    <a:pt x="165" y="15"/>
                    <a:pt x="0" y="164"/>
                    <a:pt x="8" y="305"/>
                  </a:cubicBezTo>
                  <a:cubicBezTo>
                    <a:pt x="20" y="464"/>
                    <a:pt x="203" y="623"/>
                    <a:pt x="372" y="623"/>
                  </a:cubicBezTo>
                  <a:cubicBezTo>
                    <a:pt x="383" y="623"/>
                    <a:pt x="394" y="622"/>
                    <a:pt x="405" y="621"/>
                  </a:cubicBezTo>
                  <a:cubicBezTo>
                    <a:pt x="559" y="601"/>
                    <a:pt x="703" y="429"/>
                    <a:pt x="697" y="272"/>
                  </a:cubicBezTo>
                  <a:cubicBezTo>
                    <a:pt x="688" y="124"/>
                    <a:pt x="540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24800" y="909700"/>
              <a:ext cx="18325" cy="17325"/>
            </a:xfrm>
            <a:custGeom>
              <a:avLst/>
              <a:gdLst/>
              <a:ahLst/>
              <a:cxnLst/>
              <a:rect l="l" t="t" r="r" b="b"/>
              <a:pathLst>
                <a:path w="733" h="693" extrusionOk="0">
                  <a:moveTo>
                    <a:pt x="407" y="1"/>
                  </a:moveTo>
                  <a:cubicBezTo>
                    <a:pt x="329" y="36"/>
                    <a:pt x="268" y="51"/>
                    <a:pt x="218" y="92"/>
                  </a:cubicBezTo>
                  <a:cubicBezTo>
                    <a:pt x="167" y="127"/>
                    <a:pt x="119" y="170"/>
                    <a:pt x="89" y="220"/>
                  </a:cubicBezTo>
                  <a:cubicBezTo>
                    <a:pt x="0" y="357"/>
                    <a:pt x="28" y="496"/>
                    <a:pt x="157" y="599"/>
                  </a:cubicBezTo>
                  <a:cubicBezTo>
                    <a:pt x="236" y="661"/>
                    <a:pt x="317" y="692"/>
                    <a:pt x="394" y="692"/>
                  </a:cubicBezTo>
                  <a:cubicBezTo>
                    <a:pt x="452" y="692"/>
                    <a:pt x="507" y="674"/>
                    <a:pt x="556" y="637"/>
                  </a:cubicBezTo>
                  <a:cubicBezTo>
                    <a:pt x="692" y="534"/>
                    <a:pt x="733" y="364"/>
                    <a:pt x="624" y="200"/>
                  </a:cubicBezTo>
                  <a:cubicBezTo>
                    <a:pt x="574" y="117"/>
                    <a:pt x="480" y="64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04100" y="1085975"/>
              <a:ext cx="16700" cy="16275"/>
            </a:xfrm>
            <a:custGeom>
              <a:avLst/>
              <a:gdLst/>
              <a:ahLst/>
              <a:cxnLst/>
              <a:rect l="l" t="t" r="r" b="b"/>
              <a:pathLst>
                <a:path w="668" h="651" extrusionOk="0">
                  <a:moveTo>
                    <a:pt x="355" y="0"/>
                  </a:moveTo>
                  <a:cubicBezTo>
                    <a:pt x="350" y="0"/>
                    <a:pt x="344" y="0"/>
                    <a:pt x="339" y="0"/>
                  </a:cubicBezTo>
                  <a:cubicBezTo>
                    <a:pt x="152" y="8"/>
                    <a:pt x="1" y="144"/>
                    <a:pt x="1" y="298"/>
                  </a:cubicBezTo>
                  <a:cubicBezTo>
                    <a:pt x="1" y="473"/>
                    <a:pt x="180" y="650"/>
                    <a:pt x="351" y="650"/>
                  </a:cubicBezTo>
                  <a:cubicBezTo>
                    <a:pt x="358" y="650"/>
                    <a:pt x="365" y="650"/>
                    <a:pt x="372" y="649"/>
                  </a:cubicBezTo>
                  <a:cubicBezTo>
                    <a:pt x="526" y="634"/>
                    <a:pt x="667" y="468"/>
                    <a:pt x="667" y="298"/>
                  </a:cubicBezTo>
                  <a:cubicBezTo>
                    <a:pt x="667" y="127"/>
                    <a:pt x="534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77700" y="1085875"/>
              <a:ext cx="16825" cy="16275"/>
            </a:xfrm>
            <a:custGeom>
              <a:avLst/>
              <a:gdLst/>
              <a:ahLst/>
              <a:cxnLst/>
              <a:rect l="l" t="t" r="r" b="b"/>
              <a:pathLst>
                <a:path w="673" h="651" extrusionOk="0">
                  <a:moveTo>
                    <a:pt x="370" y="0"/>
                  </a:moveTo>
                  <a:cubicBezTo>
                    <a:pt x="358" y="0"/>
                    <a:pt x="346" y="1"/>
                    <a:pt x="334" y="2"/>
                  </a:cubicBezTo>
                  <a:cubicBezTo>
                    <a:pt x="155" y="17"/>
                    <a:pt x="1" y="166"/>
                    <a:pt x="6" y="315"/>
                  </a:cubicBezTo>
                  <a:cubicBezTo>
                    <a:pt x="13" y="482"/>
                    <a:pt x="197" y="650"/>
                    <a:pt x="362" y="650"/>
                  </a:cubicBezTo>
                  <a:cubicBezTo>
                    <a:pt x="372" y="650"/>
                    <a:pt x="382" y="650"/>
                    <a:pt x="392" y="648"/>
                  </a:cubicBezTo>
                  <a:cubicBezTo>
                    <a:pt x="541" y="628"/>
                    <a:pt x="673" y="457"/>
                    <a:pt x="670" y="282"/>
                  </a:cubicBezTo>
                  <a:cubicBezTo>
                    <a:pt x="668" y="117"/>
                    <a:pt x="54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03350" y="910325"/>
              <a:ext cx="17950" cy="16725"/>
            </a:xfrm>
            <a:custGeom>
              <a:avLst/>
              <a:gdLst/>
              <a:ahLst/>
              <a:cxnLst/>
              <a:rect l="l" t="t" r="r" b="b"/>
              <a:pathLst>
                <a:path w="718" h="669" extrusionOk="0">
                  <a:moveTo>
                    <a:pt x="379" y="0"/>
                  </a:moveTo>
                  <a:cubicBezTo>
                    <a:pt x="374" y="0"/>
                    <a:pt x="369" y="0"/>
                    <a:pt x="364" y="1"/>
                  </a:cubicBezTo>
                  <a:cubicBezTo>
                    <a:pt x="192" y="16"/>
                    <a:pt x="0" y="243"/>
                    <a:pt x="26" y="395"/>
                  </a:cubicBezTo>
                  <a:cubicBezTo>
                    <a:pt x="50" y="531"/>
                    <a:pt x="237" y="668"/>
                    <a:pt x="388" y="668"/>
                  </a:cubicBezTo>
                  <a:cubicBezTo>
                    <a:pt x="394" y="668"/>
                    <a:pt x="401" y="668"/>
                    <a:pt x="407" y="668"/>
                  </a:cubicBezTo>
                  <a:cubicBezTo>
                    <a:pt x="581" y="655"/>
                    <a:pt x="718" y="491"/>
                    <a:pt x="695" y="319"/>
                  </a:cubicBezTo>
                  <a:cubicBezTo>
                    <a:pt x="673" y="159"/>
                    <a:pt x="515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77275" y="910125"/>
              <a:ext cx="17750" cy="16925"/>
            </a:xfrm>
            <a:custGeom>
              <a:avLst/>
              <a:gdLst/>
              <a:ahLst/>
              <a:cxnLst/>
              <a:rect l="l" t="t" r="r" b="b"/>
              <a:pathLst>
                <a:path w="710" h="677" extrusionOk="0">
                  <a:moveTo>
                    <a:pt x="377" y="0"/>
                  </a:moveTo>
                  <a:cubicBezTo>
                    <a:pt x="371" y="0"/>
                    <a:pt x="365" y="1"/>
                    <a:pt x="359" y="1"/>
                  </a:cubicBezTo>
                  <a:cubicBezTo>
                    <a:pt x="182" y="24"/>
                    <a:pt x="0" y="239"/>
                    <a:pt x="28" y="400"/>
                  </a:cubicBezTo>
                  <a:cubicBezTo>
                    <a:pt x="47" y="543"/>
                    <a:pt x="226" y="676"/>
                    <a:pt x="379" y="676"/>
                  </a:cubicBezTo>
                  <a:cubicBezTo>
                    <a:pt x="386" y="676"/>
                    <a:pt x="393" y="676"/>
                    <a:pt x="399" y="676"/>
                  </a:cubicBezTo>
                  <a:cubicBezTo>
                    <a:pt x="576" y="663"/>
                    <a:pt x="710" y="499"/>
                    <a:pt x="680" y="327"/>
                  </a:cubicBezTo>
                  <a:cubicBezTo>
                    <a:pt x="653" y="156"/>
                    <a:pt x="509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51075" y="909525"/>
              <a:ext cx="17950" cy="17425"/>
            </a:xfrm>
            <a:custGeom>
              <a:avLst/>
              <a:gdLst/>
              <a:ahLst/>
              <a:cxnLst/>
              <a:rect l="l" t="t" r="r" b="b"/>
              <a:pathLst>
                <a:path w="718" h="697" extrusionOk="0">
                  <a:moveTo>
                    <a:pt x="445" y="0"/>
                  </a:moveTo>
                  <a:cubicBezTo>
                    <a:pt x="344" y="38"/>
                    <a:pt x="283" y="51"/>
                    <a:pt x="232" y="83"/>
                  </a:cubicBezTo>
                  <a:cubicBezTo>
                    <a:pt x="179" y="111"/>
                    <a:pt x="131" y="157"/>
                    <a:pt x="93" y="202"/>
                  </a:cubicBezTo>
                  <a:cubicBezTo>
                    <a:pt x="8" y="313"/>
                    <a:pt x="0" y="429"/>
                    <a:pt x="91" y="543"/>
                  </a:cubicBezTo>
                  <a:cubicBezTo>
                    <a:pt x="168" y="645"/>
                    <a:pt x="268" y="697"/>
                    <a:pt x="368" y="697"/>
                  </a:cubicBezTo>
                  <a:cubicBezTo>
                    <a:pt x="422" y="697"/>
                    <a:pt x="477" y="682"/>
                    <a:pt x="528" y="652"/>
                  </a:cubicBezTo>
                  <a:cubicBezTo>
                    <a:pt x="652" y="581"/>
                    <a:pt x="717" y="462"/>
                    <a:pt x="672" y="339"/>
                  </a:cubicBezTo>
                  <a:cubicBezTo>
                    <a:pt x="624" y="212"/>
                    <a:pt x="520" y="111"/>
                    <a:pt x="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50800" y="10858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405" y="0"/>
                  </a:moveTo>
                  <a:cubicBezTo>
                    <a:pt x="235" y="0"/>
                    <a:pt x="59" y="121"/>
                    <a:pt x="31" y="266"/>
                  </a:cubicBezTo>
                  <a:cubicBezTo>
                    <a:pt x="1" y="422"/>
                    <a:pt x="183" y="632"/>
                    <a:pt x="367" y="649"/>
                  </a:cubicBezTo>
                  <a:cubicBezTo>
                    <a:pt x="374" y="650"/>
                    <a:pt x="381" y="651"/>
                    <a:pt x="388" y="651"/>
                  </a:cubicBezTo>
                  <a:cubicBezTo>
                    <a:pt x="530" y="651"/>
                    <a:pt x="671" y="507"/>
                    <a:pt x="690" y="339"/>
                  </a:cubicBezTo>
                  <a:cubicBezTo>
                    <a:pt x="713" y="154"/>
                    <a:pt x="587" y="3"/>
                    <a:pt x="410" y="0"/>
                  </a:cubicBezTo>
                  <a:cubicBezTo>
                    <a:pt x="408" y="0"/>
                    <a:pt x="407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25550" y="1085850"/>
              <a:ext cx="16325" cy="16275"/>
            </a:xfrm>
            <a:custGeom>
              <a:avLst/>
              <a:gdLst/>
              <a:ahLst/>
              <a:cxnLst/>
              <a:rect l="l" t="t" r="r" b="b"/>
              <a:pathLst>
                <a:path w="653" h="651" extrusionOk="0">
                  <a:moveTo>
                    <a:pt x="361" y="1"/>
                  </a:moveTo>
                  <a:cubicBezTo>
                    <a:pt x="184" y="1"/>
                    <a:pt x="8" y="143"/>
                    <a:pt x="3" y="303"/>
                  </a:cubicBezTo>
                  <a:cubicBezTo>
                    <a:pt x="1" y="464"/>
                    <a:pt x="188" y="650"/>
                    <a:pt x="346" y="650"/>
                  </a:cubicBezTo>
                  <a:cubicBezTo>
                    <a:pt x="352" y="650"/>
                    <a:pt x="358" y="650"/>
                    <a:pt x="364" y="649"/>
                  </a:cubicBezTo>
                  <a:cubicBezTo>
                    <a:pt x="508" y="637"/>
                    <a:pt x="652" y="463"/>
                    <a:pt x="652" y="298"/>
                  </a:cubicBezTo>
                  <a:cubicBezTo>
                    <a:pt x="652" y="152"/>
                    <a:pt x="541" y="18"/>
                    <a:pt x="400" y="3"/>
                  </a:cubicBezTo>
                  <a:cubicBezTo>
                    <a:pt x="387" y="1"/>
                    <a:pt x="374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983675" y="4337975"/>
              <a:ext cx="17775" cy="15800"/>
            </a:xfrm>
            <a:custGeom>
              <a:avLst/>
              <a:gdLst/>
              <a:ahLst/>
              <a:cxnLst/>
              <a:rect l="l" t="t" r="r" b="b"/>
              <a:pathLst>
                <a:path w="711" h="632" extrusionOk="0">
                  <a:moveTo>
                    <a:pt x="351" y="1"/>
                  </a:moveTo>
                  <a:cubicBezTo>
                    <a:pt x="345" y="1"/>
                    <a:pt x="339" y="1"/>
                    <a:pt x="334" y="1"/>
                  </a:cubicBezTo>
                  <a:cubicBezTo>
                    <a:pt x="165" y="14"/>
                    <a:pt x="1" y="165"/>
                    <a:pt x="6" y="312"/>
                  </a:cubicBezTo>
                  <a:cubicBezTo>
                    <a:pt x="13" y="469"/>
                    <a:pt x="203" y="632"/>
                    <a:pt x="373" y="632"/>
                  </a:cubicBezTo>
                  <a:cubicBezTo>
                    <a:pt x="383" y="632"/>
                    <a:pt x="393" y="631"/>
                    <a:pt x="402" y="630"/>
                  </a:cubicBezTo>
                  <a:cubicBezTo>
                    <a:pt x="564" y="615"/>
                    <a:pt x="710" y="436"/>
                    <a:pt x="690" y="287"/>
                  </a:cubicBezTo>
                  <a:cubicBezTo>
                    <a:pt x="663" y="133"/>
                    <a:pt x="505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109575" y="4338000"/>
              <a:ext cx="17825" cy="15750"/>
            </a:xfrm>
            <a:custGeom>
              <a:avLst/>
              <a:gdLst/>
              <a:ahLst/>
              <a:cxnLst/>
              <a:rect l="l" t="t" r="r" b="b"/>
              <a:pathLst>
                <a:path w="713" h="630" extrusionOk="0">
                  <a:moveTo>
                    <a:pt x="367" y="0"/>
                  </a:moveTo>
                  <a:cubicBezTo>
                    <a:pt x="202" y="0"/>
                    <a:pt x="38" y="135"/>
                    <a:pt x="18" y="288"/>
                  </a:cubicBezTo>
                  <a:cubicBezTo>
                    <a:pt x="1" y="458"/>
                    <a:pt x="182" y="629"/>
                    <a:pt x="368" y="629"/>
                  </a:cubicBezTo>
                  <a:cubicBezTo>
                    <a:pt x="373" y="629"/>
                    <a:pt x="379" y="629"/>
                    <a:pt x="384" y="629"/>
                  </a:cubicBezTo>
                  <a:cubicBezTo>
                    <a:pt x="548" y="619"/>
                    <a:pt x="712" y="455"/>
                    <a:pt x="710" y="308"/>
                  </a:cubicBezTo>
                  <a:cubicBezTo>
                    <a:pt x="705" y="152"/>
                    <a:pt x="543" y="5"/>
                    <a:pt x="371" y="0"/>
                  </a:cubicBezTo>
                  <a:cubicBezTo>
                    <a:pt x="370" y="0"/>
                    <a:pt x="368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235950" y="4338025"/>
              <a:ext cx="17900" cy="15725"/>
            </a:xfrm>
            <a:custGeom>
              <a:avLst/>
              <a:gdLst/>
              <a:ahLst/>
              <a:cxnLst/>
              <a:rect l="l" t="t" r="r" b="b"/>
              <a:pathLst>
                <a:path w="716" h="629" extrusionOk="0">
                  <a:moveTo>
                    <a:pt x="352" y="0"/>
                  </a:moveTo>
                  <a:cubicBezTo>
                    <a:pt x="342" y="0"/>
                    <a:pt x="332" y="1"/>
                    <a:pt x="322" y="2"/>
                  </a:cubicBezTo>
                  <a:cubicBezTo>
                    <a:pt x="150" y="22"/>
                    <a:pt x="1" y="189"/>
                    <a:pt x="21" y="340"/>
                  </a:cubicBezTo>
                  <a:cubicBezTo>
                    <a:pt x="38" y="494"/>
                    <a:pt x="202" y="628"/>
                    <a:pt x="366" y="628"/>
                  </a:cubicBezTo>
                  <a:cubicBezTo>
                    <a:pt x="369" y="628"/>
                    <a:pt x="372" y="628"/>
                    <a:pt x="375" y="628"/>
                  </a:cubicBezTo>
                  <a:cubicBezTo>
                    <a:pt x="531" y="625"/>
                    <a:pt x="708" y="461"/>
                    <a:pt x="711" y="317"/>
                  </a:cubicBezTo>
                  <a:cubicBezTo>
                    <a:pt x="715" y="160"/>
                    <a:pt x="528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4"/>
          <p:cNvGrpSpPr/>
          <p:nvPr/>
        </p:nvGrpSpPr>
        <p:grpSpPr>
          <a:xfrm>
            <a:off x="-164149" y="-50283"/>
            <a:ext cx="9332565" cy="5029956"/>
            <a:chOff x="-164149" y="-50283"/>
            <a:chExt cx="9332565" cy="5029956"/>
          </a:xfrm>
        </p:grpSpPr>
        <p:sp>
          <p:nvSpPr>
            <p:cNvPr id="92" name="Google Shape;92;p4"/>
            <p:cNvSpPr/>
            <p:nvPr/>
          </p:nvSpPr>
          <p:spPr>
            <a:xfrm>
              <a:off x="2102407" y="4622537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7527" y="22096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570251" y="119574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8430831" y="3332684"/>
              <a:ext cx="737585" cy="99536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52475" y="-50283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6827093" y="444625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61302" y="4180297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4"/>
            <p:cNvGrpSpPr/>
            <p:nvPr/>
          </p:nvGrpSpPr>
          <p:grpSpPr>
            <a:xfrm>
              <a:off x="-164149" y="408101"/>
              <a:ext cx="540628" cy="262781"/>
              <a:chOff x="-179336" y="-13036"/>
              <a:chExt cx="540628" cy="262781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4"/>
            <p:cNvGrpSpPr/>
            <p:nvPr/>
          </p:nvGrpSpPr>
          <p:grpSpPr>
            <a:xfrm>
              <a:off x="8318163" y="4599428"/>
              <a:ext cx="542707" cy="380246"/>
              <a:chOff x="8899188" y="4302953"/>
              <a:chExt cx="542707" cy="380246"/>
            </a:xfrm>
          </p:grpSpPr>
          <p:sp>
            <p:nvSpPr>
              <p:cNvPr id="113" name="Google Shape;113;p4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13225" y="1237780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>
            <a:off x="-297893" y="-13036"/>
            <a:ext cx="9739787" cy="5169574"/>
            <a:chOff x="237850" y="909525"/>
            <a:chExt cx="7143225" cy="3791400"/>
          </a:xfrm>
        </p:grpSpPr>
        <p:sp>
          <p:nvSpPr>
            <p:cNvPr id="179" name="Google Shape;179;p6"/>
            <p:cNvSpPr/>
            <p:nvPr/>
          </p:nvSpPr>
          <p:spPr>
            <a:xfrm>
              <a:off x="237850" y="1994700"/>
              <a:ext cx="416100" cy="73175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7362350" y="4162450"/>
              <a:ext cx="18650" cy="17325"/>
            </a:xfrm>
            <a:custGeom>
              <a:avLst/>
              <a:gdLst/>
              <a:ahLst/>
              <a:cxnLst/>
              <a:rect l="l" t="t" r="r" b="b"/>
              <a:pathLst>
                <a:path w="746" h="693" extrusionOk="0">
                  <a:moveTo>
                    <a:pt x="340" y="1"/>
                  </a:moveTo>
                  <a:cubicBezTo>
                    <a:pt x="230" y="1"/>
                    <a:pt x="142" y="57"/>
                    <a:pt x="74" y="163"/>
                  </a:cubicBezTo>
                  <a:cubicBezTo>
                    <a:pt x="1" y="280"/>
                    <a:pt x="1" y="403"/>
                    <a:pt x="79" y="514"/>
                  </a:cubicBezTo>
                  <a:cubicBezTo>
                    <a:pt x="149" y="613"/>
                    <a:pt x="228" y="692"/>
                    <a:pt x="346" y="692"/>
                  </a:cubicBezTo>
                  <a:cubicBezTo>
                    <a:pt x="377" y="692"/>
                    <a:pt x="409" y="687"/>
                    <a:pt x="445" y="676"/>
                  </a:cubicBezTo>
                  <a:cubicBezTo>
                    <a:pt x="544" y="643"/>
                    <a:pt x="642" y="633"/>
                    <a:pt x="746" y="615"/>
                  </a:cubicBezTo>
                  <a:cubicBezTo>
                    <a:pt x="746" y="449"/>
                    <a:pt x="746" y="280"/>
                    <a:pt x="741" y="110"/>
                  </a:cubicBezTo>
                  <a:cubicBezTo>
                    <a:pt x="642" y="77"/>
                    <a:pt x="546" y="47"/>
                    <a:pt x="448" y="17"/>
                  </a:cubicBezTo>
                  <a:cubicBezTo>
                    <a:pt x="410" y="6"/>
                    <a:pt x="374" y="1"/>
                    <a:pt x="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362200" y="4074925"/>
              <a:ext cx="18875" cy="16825"/>
            </a:xfrm>
            <a:custGeom>
              <a:avLst/>
              <a:gdLst/>
              <a:ahLst/>
              <a:cxnLst/>
              <a:rect l="l" t="t" r="r" b="b"/>
              <a:pathLst>
                <a:path w="755" h="673" extrusionOk="0">
                  <a:moveTo>
                    <a:pt x="366" y="1"/>
                  </a:moveTo>
                  <a:cubicBezTo>
                    <a:pt x="181" y="1"/>
                    <a:pt x="0" y="215"/>
                    <a:pt x="24" y="407"/>
                  </a:cubicBezTo>
                  <a:cubicBezTo>
                    <a:pt x="43" y="548"/>
                    <a:pt x="193" y="672"/>
                    <a:pt x="349" y="672"/>
                  </a:cubicBezTo>
                  <a:cubicBezTo>
                    <a:pt x="363" y="672"/>
                    <a:pt x="377" y="671"/>
                    <a:pt x="391" y="669"/>
                  </a:cubicBezTo>
                  <a:cubicBezTo>
                    <a:pt x="512" y="649"/>
                    <a:pt x="630" y="611"/>
                    <a:pt x="752" y="583"/>
                  </a:cubicBezTo>
                  <a:cubicBezTo>
                    <a:pt x="752" y="417"/>
                    <a:pt x="752" y="245"/>
                    <a:pt x="754" y="78"/>
                  </a:cubicBezTo>
                  <a:cubicBezTo>
                    <a:pt x="633" y="53"/>
                    <a:pt x="517" y="15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362800" y="4250675"/>
              <a:ext cx="18275" cy="15650"/>
            </a:xfrm>
            <a:custGeom>
              <a:avLst/>
              <a:gdLst/>
              <a:ahLst/>
              <a:cxnLst/>
              <a:rect l="l" t="t" r="r" b="b"/>
              <a:pathLst>
                <a:path w="731" h="626" extrusionOk="0">
                  <a:moveTo>
                    <a:pt x="306" y="1"/>
                  </a:moveTo>
                  <a:cubicBezTo>
                    <a:pt x="182" y="1"/>
                    <a:pt x="79" y="67"/>
                    <a:pt x="28" y="193"/>
                  </a:cubicBezTo>
                  <a:cubicBezTo>
                    <a:pt x="0" y="256"/>
                    <a:pt x="8" y="352"/>
                    <a:pt x="38" y="420"/>
                  </a:cubicBezTo>
                  <a:cubicBezTo>
                    <a:pt x="93" y="540"/>
                    <a:pt x="185" y="626"/>
                    <a:pt x="315" y="626"/>
                  </a:cubicBezTo>
                  <a:cubicBezTo>
                    <a:pt x="335" y="626"/>
                    <a:pt x="357" y="624"/>
                    <a:pt x="379" y="619"/>
                  </a:cubicBezTo>
                  <a:cubicBezTo>
                    <a:pt x="498" y="589"/>
                    <a:pt x="609" y="536"/>
                    <a:pt x="728" y="496"/>
                  </a:cubicBezTo>
                  <a:cubicBezTo>
                    <a:pt x="728" y="369"/>
                    <a:pt x="728" y="243"/>
                    <a:pt x="730" y="119"/>
                  </a:cubicBezTo>
                  <a:cubicBezTo>
                    <a:pt x="614" y="81"/>
                    <a:pt x="500" y="31"/>
                    <a:pt x="379" y="8"/>
                  </a:cubicBezTo>
                  <a:cubicBezTo>
                    <a:pt x="354" y="3"/>
                    <a:pt x="33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362975" y="4338125"/>
              <a:ext cx="18025" cy="15650"/>
            </a:xfrm>
            <a:custGeom>
              <a:avLst/>
              <a:gdLst/>
              <a:ahLst/>
              <a:cxnLst/>
              <a:rect l="l" t="t" r="r" b="b"/>
              <a:pathLst>
                <a:path w="721" h="626" extrusionOk="0">
                  <a:moveTo>
                    <a:pt x="300" y="0"/>
                  </a:moveTo>
                  <a:cubicBezTo>
                    <a:pt x="180" y="0"/>
                    <a:pt x="79" y="67"/>
                    <a:pt x="31" y="187"/>
                  </a:cubicBezTo>
                  <a:cubicBezTo>
                    <a:pt x="1" y="270"/>
                    <a:pt x="9" y="394"/>
                    <a:pt x="51" y="472"/>
                  </a:cubicBezTo>
                  <a:cubicBezTo>
                    <a:pt x="98" y="566"/>
                    <a:pt x="188" y="625"/>
                    <a:pt x="298" y="625"/>
                  </a:cubicBezTo>
                  <a:cubicBezTo>
                    <a:pt x="319" y="625"/>
                    <a:pt x="340" y="623"/>
                    <a:pt x="362" y="619"/>
                  </a:cubicBezTo>
                  <a:cubicBezTo>
                    <a:pt x="483" y="596"/>
                    <a:pt x="599" y="561"/>
                    <a:pt x="721" y="533"/>
                  </a:cubicBezTo>
                  <a:lnTo>
                    <a:pt x="721" y="154"/>
                  </a:lnTo>
                  <a:cubicBezTo>
                    <a:pt x="610" y="106"/>
                    <a:pt x="498" y="41"/>
                    <a:pt x="382" y="10"/>
                  </a:cubicBezTo>
                  <a:cubicBezTo>
                    <a:pt x="354" y="3"/>
                    <a:pt x="326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386725" y="3552550"/>
              <a:ext cx="166775" cy="166600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098150" y="2774050"/>
              <a:ext cx="167625" cy="166125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117625" y="981175"/>
              <a:ext cx="540950" cy="73000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377925" y="1117100"/>
              <a:ext cx="541350" cy="72950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043175" y="4628000"/>
              <a:ext cx="539825" cy="72925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909425" y="1333325"/>
              <a:ext cx="92975" cy="90875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710325" y="4531900"/>
              <a:ext cx="92900" cy="89950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25550" y="997675"/>
              <a:ext cx="16450" cy="17500"/>
            </a:xfrm>
            <a:custGeom>
              <a:avLst/>
              <a:gdLst/>
              <a:ahLst/>
              <a:cxnLst/>
              <a:rect l="l" t="t" r="r" b="b"/>
              <a:pathLst>
                <a:path w="658" h="700" extrusionOk="0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62" y="20"/>
                    <a:pt x="11" y="174"/>
                    <a:pt x="8" y="330"/>
                  </a:cubicBezTo>
                  <a:cubicBezTo>
                    <a:pt x="1" y="507"/>
                    <a:pt x="185" y="699"/>
                    <a:pt x="354" y="699"/>
                  </a:cubicBezTo>
                  <a:cubicBezTo>
                    <a:pt x="503" y="699"/>
                    <a:pt x="647" y="535"/>
                    <a:pt x="655" y="361"/>
                  </a:cubicBezTo>
                  <a:cubicBezTo>
                    <a:pt x="657" y="160"/>
                    <a:pt x="520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51750" y="997700"/>
              <a:ext cx="16500" cy="17475"/>
            </a:xfrm>
            <a:custGeom>
              <a:avLst/>
              <a:gdLst/>
              <a:ahLst/>
              <a:cxnLst/>
              <a:rect l="l" t="t" r="r" b="b"/>
              <a:pathLst>
                <a:path w="660" h="699" extrusionOk="0">
                  <a:moveTo>
                    <a:pt x="349" y="0"/>
                  </a:moveTo>
                  <a:cubicBezTo>
                    <a:pt x="178" y="0"/>
                    <a:pt x="1" y="174"/>
                    <a:pt x="3" y="344"/>
                  </a:cubicBezTo>
                  <a:cubicBezTo>
                    <a:pt x="6" y="509"/>
                    <a:pt x="198" y="698"/>
                    <a:pt x="360" y="698"/>
                  </a:cubicBezTo>
                  <a:cubicBezTo>
                    <a:pt x="364" y="698"/>
                    <a:pt x="368" y="698"/>
                    <a:pt x="372" y="698"/>
                  </a:cubicBezTo>
                  <a:cubicBezTo>
                    <a:pt x="516" y="690"/>
                    <a:pt x="660" y="509"/>
                    <a:pt x="657" y="344"/>
                  </a:cubicBezTo>
                  <a:cubicBezTo>
                    <a:pt x="652" y="165"/>
                    <a:pt x="524" y="9"/>
                    <a:pt x="367" y="1"/>
                  </a:cubicBezTo>
                  <a:cubicBezTo>
                    <a:pt x="361" y="1"/>
                    <a:pt x="355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577650" y="997650"/>
              <a:ext cx="17075" cy="17450"/>
            </a:xfrm>
            <a:custGeom>
              <a:avLst/>
              <a:gdLst/>
              <a:ahLst/>
              <a:cxnLst/>
              <a:rect l="l" t="t" r="r" b="b"/>
              <a:pathLst>
                <a:path w="683" h="698" extrusionOk="0">
                  <a:moveTo>
                    <a:pt x="373" y="1"/>
                  </a:moveTo>
                  <a:cubicBezTo>
                    <a:pt x="203" y="1"/>
                    <a:pt x="20" y="156"/>
                    <a:pt x="13" y="321"/>
                  </a:cubicBezTo>
                  <a:cubicBezTo>
                    <a:pt x="0" y="485"/>
                    <a:pt x="190" y="685"/>
                    <a:pt x="362" y="698"/>
                  </a:cubicBezTo>
                  <a:cubicBezTo>
                    <a:pt x="365" y="698"/>
                    <a:pt x="368" y="698"/>
                    <a:pt x="372" y="698"/>
                  </a:cubicBezTo>
                  <a:cubicBezTo>
                    <a:pt x="517" y="698"/>
                    <a:pt x="662" y="542"/>
                    <a:pt x="672" y="369"/>
                  </a:cubicBezTo>
                  <a:cubicBezTo>
                    <a:pt x="682" y="185"/>
                    <a:pt x="569" y="28"/>
                    <a:pt x="407" y="3"/>
                  </a:cubicBezTo>
                  <a:cubicBezTo>
                    <a:pt x="396" y="2"/>
                    <a:pt x="384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703800" y="997650"/>
              <a:ext cx="17125" cy="17525"/>
            </a:xfrm>
            <a:custGeom>
              <a:avLst/>
              <a:gdLst/>
              <a:ahLst/>
              <a:cxnLst/>
              <a:rect l="l" t="t" r="r" b="b"/>
              <a:pathLst>
                <a:path w="685" h="701" extrusionOk="0">
                  <a:moveTo>
                    <a:pt x="374" y="0"/>
                  </a:moveTo>
                  <a:cubicBezTo>
                    <a:pt x="369" y="0"/>
                    <a:pt x="365" y="0"/>
                    <a:pt x="361" y="1"/>
                  </a:cubicBezTo>
                  <a:cubicBezTo>
                    <a:pt x="164" y="11"/>
                    <a:pt x="0" y="195"/>
                    <a:pt x="20" y="374"/>
                  </a:cubicBezTo>
                  <a:cubicBezTo>
                    <a:pt x="35" y="538"/>
                    <a:pt x="189" y="687"/>
                    <a:pt x="351" y="700"/>
                  </a:cubicBezTo>
                  <a:cubicBezTo>
                    <a:pt x="357" y="700"/>
                    <a:pt x="363" y="701"/>
                    <a:pt x="368" y="701"/>
                  </a:cubicBezTo>
                  <a:cubicBezTo>
                    <a:pt x="538" y="701"/>
                    <a:pt x="684" y="521"/>
                    <a:pt x="677" y="319"/>
                  </a:cubicBezTo>
                  <a:cubicBezTo>
                    <a:pt x="669" y="141"/>
                    <a:pt x="533" y="0"/>
                    <a:pt x="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235950" y="4162475"/>
              <a:ext cx="17975" cy="17425"/>
            </a:xfrm>
            <a:custGeom>
              <a:avLst/>
              <a:gdLst/>
              <a:ahLst/>
              <a:cxnLst/>
              <a:rect l="l" t="t" r="r" b="b"/>
              <a:pathLst>
                <a:path w="719" h="697" extrusionOk="0">
                  <a:moveTo>
                    <a:pt x="354" y="1"/>
                  </a:moveTo>
                  <a:cubicBezTo>
                    <a:pt x="195" y="6"/>
                    <a:pt x="29" y="150"/>
                    <a:pt x="16" y="301"/>
                  </a:cubicBezTo>
                  <a:cubicBezTo>
                    <a:pt x="1" y="468"/>
                    <a:pt x="178" y="680"/>
                    <a:pt x="339" y="695"/>
                  </a:cubicBezTo>
                  <a:cubicBezTo>
                    <a:pt x="346" y="696"/>
                    <a:pt x="352" y="696"/>
                    <a:pt x="359" y="696"/>
                  </a:cubicBezTo>
                  <a:cubicBezTo>
                    <a:pt x="519" y="696"/>
                    <a:pt x="701" y="522"/>
                    <a:pt x="708" y="352"/>
                  </a:cubicBezTo>
                  <a:cubicBezTo>
                    <a:pt x="718" y="172"/>
                    <a:pt x="541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110000" y="4162450"/>
              <a:ext cx="18025" cy="17300"/>
            </a:xfrm>
            <a:custGeom>
              <a:avLst/>
              <a:gdLst/>
              <a:ahLst/>
              <a:cxnLst/>
              <a:rect l="l" t="t" r="r" b="b"/>
              <a:pathLst>
                <a:path w="721" h="692" extrusionOk="0">
                  <a:moveTo>
                    <a:pt x="354" y="1"/>
                  </a:moveTo>
                  <a:cubicBezTo>
                    <a:pt x="347" y="1"/>
                    <a:pt x="339" y="1"/>
                    <a:pt x="332" y="2"/>
                  </a:cubicBezTo>
                  <a:cubicBezTo>
                    <a:pt x="162" y="22"/>
                    <a:pt x="1" y="179"/>
                    <a:pt x="3" y="327"/>
                  </a:cubicBezTo>
                  <a:cubicBezTo>
                    <a:pt x="8" y="507"/>
                    <a:pt x="191" y="692"/>
                    <a:pt x="359" y="692"/>
                  </a:cubicBezTo>
                  <a:cubicBezTo>
                    <a:pt x="363" y="692"/>
                    <a:pt x="368" y="691"/>
                    <a:pt x="372" y="691"/>
                  </a:cubicBezTo>
                  <a:cubicBezTo>
                    <a:pt x="549" y="681"/>
                    <a:pt x="721" y="466"/>
                    <a:pt x="693" y="290"/>
                  </a:cubicBezTo>
                  <a:cubicBezTo>
                    <a:pt x="671" y="141"/>
                    <a:pt x="505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983050" y="4162575"/>
              <a:ext cx="18275" cy="17425"/>
            </a:xfrm>
            <a:custGeom>
              <a:avLst/>
              <a:gdLst/>
              <a:ahLst/>
              <a:cxnLst/>
              <a:rect l="l" t="t" r="r" b="b"/>
              <a:pathLst>
                <a:path w="731" h="697" extrusionOk="0">
                  <a:moveTo>
                    <a:pt x="389" y="0"/>
                  </a:moveTo>
                  <a:cubicBezTo>
                    <a:pt x="239" y="0"/>
                    <a:pt x="71" y="127"/>
                    <a:pt x="38" y="269"/>
                  </a:cubicBezTo>
                  <a:cubicBezTo>
                    <a:pt x="0" y="426"/>
                    <a:pt x="157" y="648"/>
                    <a:pt x="339" y="691"/>
                  </a:cubicBezTo>
                  <a:cubicBezTo>
                    <a:pt x="352" y="694"/>
                    <a:pt x="365" y="696"/>
                    <a:pt x="379" y="696"/>
                  </a:cubicBezTo>
                  <a:cubicBezTo>
                    <a:pt x="525" y="696"/>
                    <a:pt x="704" y="521"/>
                    <a:pt x="717" y="348"/>
                  </a:cubicBezTo>
                  <a:cubicBezTo>
                    <a:pt x="730" y="194"/>
                    <a:pt x="576" y="12"/>
                    <a:pt x="417" y="2"/>
                  </a:cubicBezTo>
                  <a:cubicBezTo>
                    <a:pt x="408" y="1"/>
                    <a:pt x="398" y="0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235975" y="4250675"/>
              <a:ext cx="18200" cy="15700"/>
            </a:xfrm>
            <a:custGeom>
              <a:avLst/>
              <a:gdLst/>
              <a:ahLst/>
              <a:cxnLst/>
              <a:rect l="l" t="t" r="r" b="b"/>
              <a:pathLst>
                <a:path w="728" h="628" extrusionOk="0">
                  <a:moveTo>
                    <a:pt x="360" y="0"/>
                  </a:moveTo>
                  <a:cubicBezTo>
                    <a:pt x="172" y="0"/>
                    <a:pt x="1" y="147"/>
                    <a:pt x="13" y="309"/>
                  </a:cubicBezTo>
                  <a:cubicBezTo>
                    <a:pt x="25" y="465"/>
                    <a:pt x="187" y="619"/>
                    <a:pt x="348" y="627"/>
                  </a:cubicBezTo>
                  <a:cubicBezTo>
                    <a:pt x="353" y="627"/>
                    <a:pt x="358" y="627"/>
                    <a:pt x="363" y="627"/>
                  </a:cubicBezTo>
                  <a:cubicBezTo>
                    <a:pt x="527" y="627"/>
                    <a:pt x="680" y="501"/>
                    <a:pt x="704" y="339"/>
                  </a:cubicBezTo>
                  <a:cubicBezTo>
                    <a:pt x="727" y="185"/>
                    <a:pt x="581" y="23"/>
                    <a:pt x="404" y="3"/>
                  </a:cubicBezTo>
                  <a:cubicBezTo>
                    <a:pt x="389" y="1"/>
                    <a:pt x="375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109700" y="4250600"/>
              <a:ext cx="17925" cy="15700"/>
            </a:xfrm>
            <a:custGeom>
              <a:avLst/>
              <a:gdLst/>
              <a:ahLst/>
              <a:cxnLst/>
              <a:rect l="l" t="t" r="r" b="b"/>
              <a:pathLst>
                <a:path w="717" h="628" extrusionOk="0">
                  <a:moveTo>
                    <a:pt x="377" y="0"/>
                  </a:moveTo>
                  <a:cubicBezTo>
                    <a:pt x="182" y="0"/>
                    <a:pt x="1" y="150"/>
                    <a:pt x="10" y="312"/>
                  </a:cubicBezTo>
                  <a:cubicBezTo>
                    <a:pt x="20" y="466"/>
                    <a:pt x="182" y="622"/>
                    <a:pt x="346" y="627"/>
                  </a:cubicBezTo>
                  <a:cubicBezTo>
                    <a:pt x="351" y="628"/>
                    <a:pt x="357" y="628"/>
                    <a:pt x="362" y="628"/>
                  </a:cubicBezTo>
                  <a:cubicBezTo>
                    <a:pt x="548" y="628"/>
                    <a:pt x="717" y="456"/>
                    <a:pt x="702" y="274"/>
                  </a:cubicBezTo>
                  <a:cubicBezTo>
                    <a:pt x="692" y="140"/>
                    <a:pt x="551" y="14"/>
                    <a:pt x="404" y="1"/>
                  </a:cubicBezTo>
                  <a:cubicBezTo>
                    <a:pt x="395" y="0"/>
                    <a:pt x="386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236275" y="4074900"/>
              <a:ext cx="17450" cy="16900"/>
            </a:xfrm>
            <a:custGeom>
              <a:avLst/>
              <a:gdLst/>
              <a:ahLst/>
              <a:cxnLst/>
              <a:rect l="l" t="t" r="r" b="b"/>
              <a:pathLst>
                <a:path w="698" h="676" extrusionOk="0">
                  <a:moveTo>
                    <a:pt x="360" y="1"/>
                  </a:moveTo>
                  <a:cubicBezTo>
                    <a:pt x="356" y="1"/>
                    <a:pt x="353" y="1"/>
                    <a:pt x="349" y="1"/>
                  </a:cubicBezTo>
                  <a:cubicBezTo>
                    <a:pt x="185" y="11"/>
                    <a:pt x="1" y="216"/>
                    <a:pt x="8" y="385"/>
                  </a:cubicBezTo>
                  <a:cubicBezTo>
                    <a:pt x="11" y="525"/>
                    <a:pt x="186" y="676"/>
                    <a:pt x="343" y="676"/>
                  </a:cubicBezTo>
                  <a:cubicBezTo>
                    <a:pt x="347" y="676"/>
                    <a:pt x="350" y="676"/>
                    <a:pt x="354" y="675"/>
                  </a:cubicBezTo>
                  <a:cubicBezTo>
                    <a:pt x="518" y="670"/>
                    <a:pt x="692" y="516"/>
                    <a:pt x="695" y="372"/>
                  </a:cubicBezTo>
                  <a:cubicBezTo>
                    <a:pt x="697" y="205"/>
                    <a:pt x="514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7110000" y="4074900"/>
              <a:ext cx="17825" cy="17025"/>
            </a:xfrm>
            <a:custGeom>
              <a:avLst/>
              <a:gdLst/>
              <a:ahLst/>
              <a:cxnLst/>
              <a:rect l="l" t="t" r="r" b="b"/>
              <a:pathLst>
                <a:path w="713" h="681" extrusionOk="0">
                  <a:moveTo>
                    <a:pt x="370" y="1"/>
                  </a:moveTo>
                  <a:cubicBezTo>
                    <a:pt x="367" y="1"/>
                    <a:pt x="365" y="1"/>
                    <a:pt x="362" y="1"/>
                  </a:cubicBezTo>
                  <a:cubicBezTo>
                    <a:pt x="198" y="1"/>
                    <a:pt x="1" y="203"/>
                    <a:pt x="3" y="372"/>
                  </a:cubicBezTo>
                  <a:cubicBezTo>
                    <a:pt x="8" y="519"/>
                    <a:pt x="175" y="670"/>
                    <a:pt x="344" y="680"/>
                  </a:cubicBezTo>
                  <a:cubicBezTo>
                    <a:pt x="347" y="680"/>
                    <a:pt x="349" y="681"/>
                    <a:pt x="352" y="681"/>
                  </a:cubicBezTo>
                  <a:cubicBezTo>
                    <a:pt x="509" y="681"/>
                    <a:pt x="688" y="531"/>
                    <a:pt x="698" y="385"/>
                  </a:cubicBezTo>
                  <a:cubicBezTo>
                    <a:pt x="713" y="216"/>
                    <a:pt x="530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6983550" y="4074900"/>
              <a:ext cx="17825" cy="16900"/>
            </a:xfrm>
            <a:custGeom>
              <a:avLst/>
              <a:gdLst/>
              <a:ahLst/>
              <a:cxnLst/>
              <a:rect l="l" t="t" r="r" b="b"/>
              <a:pathLst>
                <a:path w="713" h="676" extrusionOk="0">
                  <a:moveTo>
                    <a:pt x="373" y="1"/>
                  </a:moveTo>
                  <a:cubicBezTo>
                    <a:pt x="369" y="1"/>
                    <a:pt x="365" y="1"/>
                    <a:pt x="362" y="1"/>
                  </a:cubicBezTo>
                  <a:cubicBezTo>
                    <a:pt x="192" y="6"/>
                    <a:pt x="0" y="211"/>
                    <a:pt x="8" y="372"/>
                  </a:cubicBezTo>
                  <a:cubicBezTo>
                    <a:pt x="18" y="519"/>
                    <a:pt x="190" y="670"/>
                    <a:pt x="354" y="675"/>
                  </a:cubicBezTo>
                  <a:cubicBezTo>
                    <a:pt x="359" y="676"/>
                    <a:pt x="364" y="676"/>
                    <a:pt x="369" y="676"/>
                  </a:cubicBezTo>
                  <a:cubicBezTo>
                    <a:pt x="522" y="676"/>
                    <a:pt x="690" y="527"/>
                    <a:pt x="700" y="382"/>
                  </a:cubicBezTo>
                  <a:cubicBezTo>
                    <a:pt x="712" y="210"/>
                    <a:pt x="532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6983550" y="4250700"/>
              <a:ext cx="17575" cy="15575"/>
            </a:xfrm>
            <a:custGeom>
              <a:avLst/>
              <a:gdLst/>
              <a:ahLst/>
              <a:cxnLst/>
              <a:rect l="l" t="t" r="r" b="b"/>
              <a:pathLst>
                <a:path w="703" h="623" extrusionOk="0">
                  <a:moveTo>
                    <a:pt x="373" y="1"/>
                  </a:moveTo>
                  <a:cubicBezTo>
                    <a:pt x="363" y="1"/>
                    <a:pt x="354" y="1"/>
                    <a:pt x="344" y="2"/>
                  </a:cubicBezTo>
                  <a:cubicBezTo>
                    <a:pt x="165" y="15"/>
                    <a:pt x="0" y="164"/>
                    <a:pt x="8" y="305"/>
                  </a:cubicBezTo>
                  <a:cubicBezTo>
                    <a:pt x="20" y="464"/>
                    <a:pt x="203" y="623"/>
                    <a:pt x="372" y="623"/>
                  </a:cubicBezTo>
                  <a:cubicBezTo>
                    <a:pt x="383" y="623"/>
                    <a:pt x="394" y="622"/>
                    <a:pt x="405" y="621"/>
                  </a:cubicBezTo>
                  <a:cubicBezTo>
                    <a:pt x="559" y="601"/>
                    <a:pt x="703" y="429"/>
                    <a:pt x="697" y="272"/>
                  </a:cubicBezTo>
                  <a:cubicBezTo>
                    <a:pt x="688" y="124"/>
                    <a:pt x="540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324800" y="909700"/>
              <a:ext cx="18325" cy="17325"/>
            </a:xfrm>
            <a:custGeom>
              <a:avLst/>
              <a:gdLst/>
              <a:ahLst/>
              <a:cxnLst/>
              <a:rect l="l" t="t" r="r" b="b"/>
              <a:pathLst>
                <a:path w="733" h="693" extrusionOk="0">
                  <a:moveTo>
                    <a:pt x="407" y="1"/>
                  </a:moveTo>
                  <a:cubicBezTo>
                    <a:pt x="329" y="36"/>
                    <a:pt x="268" y="51"/>
                    <a:pt x="218" y="92"/>
                  </a:cubicBezTo>
                  <a:cubicBezTo>
                    <a:pt x="167" y="127"/>
                    <a:pt x="119" y="170"/>
                    <a:pt x="89" y="220"/>
                  </a:cubicBezTo>
                  <a:cubicBezTo>
                    <a:pt x="0" y="357"/>
                    <a:pt x="28" y="496"/>
                    <a:pt x="157" y="599"/>
                  </a:cubicBezTo>
                  <a:cubicBezTo>
                    <a:pt x="236" y="661"/>
                    <a:pt x="317" y="692"/>
                    <a:pt x="394" y="692"/>
                  </a:cubicBezTo>
                  <a:cubicBezTo>
                    <a:pt x="452" y="692"/>
                    <a:pt x="507" y="674"/>
                    <a:pt x="556" y="637"/>
                  </a:cubicBezTo>
                  <a:cubicBezTo>
                    <a:pt x="692" y="534"/>
                    <a:pt x="733" y="364"/>
                    <a:pt x="624" y="200"/>
                  </a:cubicBezTo>
                  <a:cubicBezTo>
                    <a:pt x="574" y="117"/>
                    <a:pt x="480" y="64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704100" y="1085975"/>
              <a:ext cx="16700" cy="16275"/>
            </a:xfrm>
            <a:custGeom>
              <a:avLst/>
              <a:gdLst/>
              <a:ahLst/>
              <a:cxnLst/>
              <a:rect l="l" t="t" r="r" b="b"/>
              <a:pathLst>
                <a:path w="668" h="651" extrusionOk="0">
                  <a:moveTo>
                    <a:pt x="355" y="0"/>
                  </a:moveTo>
                  <a:cubicBezTo>
                    <a:pt x="350" y="0"/>
                    <a:pt x="344" y="0"/>
                    <a:pt x="339" y="0"/>
                  </a:cubicBezTo>
                  <a:cubicBezTo>
                    <a:pt x="152" y="8"/>
                    <a:pt x="1" y="144"/>
                    <a:pt x="1" y="298"/>
                  </a:cubicBezTo>
                  <a:cubicBezTo>
                    <a:pt x="1" y="473"/>
                    <a:pt x="180" y="650"/>
                    <a:pt x="351" y="650"/>
                  </a:cubicBezTo>
                  <a:cubicBezTo>
                    <a:pt x="358" y="650"/>
                    <a:pt x="365" y="650"/>
                    <a:pt x="372" y="649"/>
                  </a:cubicBezTo>
                  <a:cubicBezTo>
                    <a:pt x="526" y="634"/>
                    <a:pt x="667" y="468"/>
                    <a:pt x="667" y="298"/>
                  </a:cubicBezTo>
                  <a:cubicBezTo>
                    <a:pt x="667" y="127"/>
                    <a:pt x="534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77700" y="1085875"/>
              <a:ext cx="16825" cy="16275"/>
            </a:xfrm>
            <a:custGeom>
              <a:avLst/>
              <a:gdLst/>
              <a:ahLst/>
              <a:cxnLst/>
              <a:rect l="l" t="t" r="r" b="b"/>
              <a:pathLst>
                <a:path w="673" h="651" extrusionOk="0">
                  <a:moveTo>
                    <a:pt x="370" y="0"/>
                  </a:moveTo>
                  <a:cubicBezTo>
                    <a:pt x="358" y="0"/>
                    <a:pt x="346" y="1"/>
                    <a:pt x="334" y="2"/>
                  </a:cubicBezTo>
                  <a:cubicBezTo>
                    <a:pt x="155" y="17"/>
                    <a:pt x="1" y="166"/>
                    <a:pt x="6" y="315"/>
                  </a:cubicBezTo>
                  <a:cubicBezTo>
                    <a:pt x="13" y="482"/>
                    <a:pt x="197" y="650"/>
                    <a:pt x="362" y="650"/>
                  </a:cubicBezTo>
                  <a:cubicBezTo>
                    <a:pt x="372" y="650"/>
                    <a:pt x="382" y="650"/>
                    <a:pt x="392" y="648"/>
                  </a:cubicBezTo>
                  <a:cubicBezTo>
                    <a:pt x="541" y="628"/>
                    <a:pt x="673" y="457"/>
                    <a:pt x="670" y="282"/>
                  </a:cubicBezTo>
                  <a:cubicBezTo>
                    <a:pt x="668" y="117"/>
                    <a:pt x="54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703350" y="910325"/>
              <a:ext cx="17950" cy="16725"/>
            </a:xfrm>
            <a:custGeom>
              <a:avLst/>
              <a:gdLst/>
              <a:ahLst/>
              <a:cxnLst/>
              <a:rect l="l" t="t" r="r" b="b"/>
              <a:pathLst>
                <a:path w="718" h="669" extrusionOk="0">
                  <a:moveTo>
                    <a:pt x="379" y="0"/>
                  </a:moveTo>
                  <a:cubicBezTo>
                    <a:pt x="374" y="0"/>
                    <a:pt x="369" y="0"/>
                    <a:pt x="364" y="1"/>
                  </a:cubicBezTo>
                  <a:cubicBezTo>
                    <a:pt x="192" y="16"/>
                    <a:pt x="0" y="243"/>
                    <a:pt x="26" y="395"/>
                  </a:cubicBezTo>
                  <a:cubicBezTo>
                    <a:pt x="50" y="531"/>
                    <a:pt x="237" y="668"/>
                    <a:pt x="388" y="668"/>
                  </a:cubicBezTo>
                  <a:cubicBezTo>
                    <a:pt x="394" y="668"/>
                    <a:pt x="401" y="668"/>
                    <a:pt x="407" y="668"/>
                  </a:cubicBezTo>
                  <a:cubicBezTo>
                    <a:pt x="581" y="655"/>
                    <a:pt x="718" y="491"/>
                    <a:pt x="695" y="319"/>
                  </a:cubicBezTo>
                  <a:cubicBezTo>
                    <a:pt x="673" y="159"/>
                    <a:pt x="515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77275" y="910125"/>
              <a:ext cx="17750" cy="16925"/>
            </a:xfrm>
            <a:custGeom>
              <a:avLst/>
              <a:gdLst/>
              <a:ahLst/>
              <a:cxnLst/>
              <a:rect l="l" t="t" r="r" b="b"/>
              <a:pathLst>
                <a:path w="710" h="677" extrusionOk="0">
                  <a:moveTo>
                    <a:pt x="377" y="0"/>
                  </a:moveTo>
                  <a:cubicBezTo>
                    <a:pt x="371" y="0"/>
                    <a:pt x="365" y="1"/>
                    <a:pt x="359" y="1"/>
                  </a:cubicBezTo>
                  <a:cubicBezTo>
                    <a:pt x="182" y="24"/>
                    <a:pt x="0" y="239"/>
                    <a:pt x="28" y="400"/>
                  </a:cubicBezTo>
                  <a:cubicBezTo>
                    <a:pt x="47" y="543"/>
                    <a:pt x="226" y="676"/>
                    <a:pt x="379" y="676"/>
                  </a:cubicBezTo>
                  <a:cubicBezTo>
                    <a:pt x="386" y="676"/>
                    <a:pt x="393" y="676"/>
                    <a:pt x="399" y="676"/>
                  </a:cubicBezTo>
                  <a:cubicBezTo>
                    <a:pt x="576" y="663"/>
                    <a:pt x="710" y="499"/>
                    <a:pt x="680" y="327"/>
                  </a:cubicBezTo>
                  <a:cubicBezTo>
                    <a:pt x="653" y="156"/>
                    <a:pt x="509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451075" y="909525"/>
              <a:ext cx="17950" cy="17425"/>
            </a:xfrm>
            <a:custGeom>
              <a:avLst/>
              <a:gdLst/>
              <a:ahLst/>
              <a:cxnLst/>
              <a:rect l="l" t="t" r="r" b="b"/>
              <a:pathLst>
                <a:path w="718" h="697" extrusionOk="0">
                  <a:moveTo>
                    <a:pt x="445" y="0"/>
                  </a:moveTo>
                  <a:cubicBezTo>
                    <a:pt x="344" y="38"/>
                    <a:pt x="283" y="51"/>
                    <a:pt x="232" y="83"/>
                  </a:cubicBezTo>
                  <a:cubicBezTo>
                    <a:pt x="179" y="111"/>
                    <a:pt x="131" y="157"/>
                    <a:pt x="93" y="202"/>
                  </a:cubicBezTo>
                  <a:cubicBezTo>
                    <a:pt x="8" y="313"/>
                    <a:pt x="0" y="429"/>
                    <a:pt x="91" y="543"/>
                  </a:cubicBezTo>
                  <a:cubicBezTo>
                    <a:pt x="168" y="645"/>
                    <a:pt x="268" y="697"/>
                    <a:pt x="368" y="697"/>
                  </a:cubicBezTo>
                  <a:cubicBezTo>
                    <a:pt x="422" y="697"/>
                    <a:pt x="477" y="682"/>
                    <a:pt x="528" y="652"/>
                  </a:cubicBezTo>
                  <a:cubicBezTo>
                    <a:pt x="652" y="581"/>
                    <a:pt x="717" y="462"/>
                    <a:pt x="672" y="339"/>
                  </a:cubicBezTo>
                  <a:cubicBezTo>
                    <a:pt x="624" y="212"/>
                    <a:pt x="520" y="111"/>
                    <a:pt x="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50800" y="10858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405" y="0"/>
                  </a:moveTo>
                  <a:cubicBezTo>
                    <a:pt x="235" y="0"/>
                    <a:pt x="59" y="121"/>
                    <a:pt x="31" y="266"/>
                  </a:cubicBezTo>
                  <a:cubicBezTo>
                    <a:pt x="1" y="422"/>
                    <a:pt x="183" y="632"/>
                    <a:pt x="367" y="649"/>
                  </a:cubicBezTo>
                  <a:cubicBezTo>
                    <a:pt x="374" y="650"/>
                    <a:pt x="381" y="651"/>
                    <a:pt x="388" y="651"/>
                  </a:cubicBezTo>
                  <a:cubicBezTo>
                    <a:pt x="530" y="651"/>
                    <a:pt x="671" y="507"/>
                    <a:pt x="690" y="339"/>
                  </a:cubicBezTo>
                  <a:cubicBezTo>
                    <a:pt x="713" y="154"/>
                    <a:pt x="587" y="3"/>
                    <a:pt x="410" y="0"/>
                  </a:cubicBezTo>
                  <a:cubicBezTo>
                    <a:pt x="408" y="0"/>
                    <a:pt x="407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25550" y="1085850"/>
              <a:ext cx="16325" cy="16275"/>
            </a:xfrm>
            <a:custGeom>
              <a:avLst/>
              <a:gdLst/>
              <a:ahLst/>
              <a:cxnLst/>
              <a:rect l="l" t="t" r="r" b="b"/>
              <a:pathLst>
                <a:path w="653" h="651" extrusionOk="0">
                  <a:moveTo>
                    <a:pt x="361" y="1"/>
                  </a:moveTo>
                  <a:cubicBezTo>
                    <a:pt x="184" y="1"/>
                    <a:pt x="8" y="143"/>
                    <a:pt x="3" y="303"/>
                  </a:cubicBezTo>
                  <a:cubicBezTo>
                    <a:pt x="1" y="464"/>
                    <a:pt x="188" y="650"/>
                    <a:pt x="346" y="650"/>
                  </a:cubicBezTo>
                  <a:cubicBezTo>
                    <a:pt x="352" y="650"/>
                    <a:pt x="358" y="650"/>
                    <a:pt x="364" y="649"/>
                  </a:cubicBezTo>
                  <a:cubicBezTo>
                    <a:pt x="508" y="637"/>
                    <a:pt x="652" y="463"/>
                    <a:pt x="652" y="298"/>
                  </a:cubicBezTo>
                  <a:cubicBezTo>
                    <a:pt x="652" y="152"/>
                    <a:pt x="541" y="18"/>
                    <a:pt x="400" y="3"/>
                  </a:cubicBezTo>
                  <a:cubicBezTo>
                    <a:pt x="387" y="1"/>
                    <a:pt x="374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983675" y="4337975"/>
              <a:ext cx="17775" cy="15800"/>
            </a:xfrm>
            <a:custGeom>
              <a:avLst/>
              <a:gdLst/>
              <a:ahLst/>
              <a:cxnLst/>
              <a:rect l="l" t="t" r="r" b="b"/>
              <a:pathLst>
                <a:path w="711" h="632" extrusionOk="0">
                  <a:moveTo>
                    <a:pt x="351" y="1"/>
                  </a:moveTo>
                  <a:cubicBezTo>
                    <a:pt x="345" y="1"/>
                    <a:pt x="339" y="1"/>
                    <a:pt x="334" y="1"/>
                  </a:cubicBezTo>
                  <a:cubicBezTo>
                    <a:pt x="165" y="14"/>
                    <a:pt x="1" y="165"/>
                    <a:pt x="6" y="312"/>
                  </a:cubicBezTo>
                  <a:cubicBezTo>
                    <a:pt x="13" y="469"/>
                    <a:pt x="203" y="632"/>
                    <a:pt x="373" y="632"/>
                  </a:cubicBezTo>
                  <a:cubicBezTo>
                    <a:pt x="383" y="632"/>
                    <a:pt x="393" y="631"/>
                    <a:pt x="402" y="630"/>
                  </a:cubicBezTo>
                  <a:cubicBezTo>
                    <a:pt x="564" y="615"/>
                    <a:pt x="710" y="436"/>
                    <a:pt x="690" y="287"/>
                  </a:cubicBezTo>
                  <a:cubicBezTo>
                    <a:pt x="663" y="133"/>
                    <a:pt x="505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7109575" y="4338000"/>
              <a:ext cx="17825" cy="15750"/>
            </a:xfrm>
            <a:custGeom>
              <a:avLst/>
              <a:gdLst/>
              <a:ahLst/>
              <a:cxnLst/>
              <a:rect l="l" t="t" r="r" b="b"/>
              <a:pathLst>
                <a:path w="713" h="630" extrusionOk="0">
                  <a:moveTo>
                    <a:pt x="367" y="0"/>
                  </a:moveTo>
                  <a:cubicBezTo>
                    <a:pt x="202" y="0"/>
                    <a:pt x="38" y="135"/>
                    <a:pt x="18" y="288"/>
                  </a:cubicBezTo>
                  <a:cubicBezTo>
                    <a:pt x="1" y="458"/>
                    <a:pt x="182" y="629"/>
                    <a:pt x="368" y="629"/>
                  </a:cubicBezTo>
                  <a:cubicBezTo>
                    <a:pt x="373" y="629"/>
                    <a:pt x="379" y="629"/>
                    <a:pt x="384" y="629"/>
                  </a:cubicBezTo>
                  <a:cubicBezTo>
                    <a:pt x="548" y="619"/>
                    <a:pt x="712" y="455"/>
                    <a:pt x="710" y="308"/>
                  </a:cubicBezTo>
                  <a:cubicBezTo>
                    <a:pt x="705" y="152"/>
                    <a:pt x="543" y="5"/>
                    <a:pt x="371" y="0"/>
                  </a:cubicBezTo>
                  <a:cubicBezTo>
                    <a:pt x="370" y="0"/>
                    <a:pt x="368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7235950" y="4338025"/>
              <a:ext cx="17900" cy="15725"/>
            </a:xfrm>
            <a:custGeom>
              <a:avLst/>
              <a:gdLst/>
              <a:ahLst/>
              <a:cxnLst/>
              <a:rect l="l" t="t" r="r" b="b"/>
              <a:pathLst>
                <a:path w="716" h="629" extrusionOk="0">
                  <a:moveTo>
                    <a:pt x="352" y="0"/>
                  </a:moveTo>
                  <a:cubicBezTo>
                    <a:pt x="342" y="0"/>
                    <a:pt x="332" y="1"/>
                    <a:pt x="322" y="2"/>
                  </a:cubicBezTo>
                  <a:cubicBezTo>
                    <a:pt x="150" y="22"/>
                    <a:pt x="1" y="189"/>
                    <a:pt x="21" y="340"/>
                  </a:cubicBezTo>
                  <a:cubicBezTo>
                    <a:pt x="38" y="494"/>
                    <a:pt x="202" y="628"/>
                    <a:pt x="366" y="628"/>
                  </a:cubicBezTo>
                  <a:cubicBezTo>
                    <a:pt x="369" y="628"/>
                    <a:pt x="372" y="628"/>
                    <a:pt x="375" y="628"/>
                  </a:cubicBezTo>
                  <a:cubicBezTo>
                    <a:pt x="531" y="625"/>
                    <a:pt x="708" y="461"/>
                    <a:pt x="711" y="317"/>
                  </a:cubicBezTo>
                  <a:cubicBezTo>
                    <a:pt x="715" y="160"/>
                    <a:pt x="528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7"/>
          <p:cNvGrpSpPr/>
          <p:nvPr/>
        </p:nvGrpSpPr>
        <p:grpSpPr>
          <a:xfrm>
            <a:off x="-164149" y="-50283"/>
            <a:ext cx="9332565" cy="5029956"/>
            <a:chOff x="-164149" y="-50283"/>
            <a:chExt cx="9332565" cy="5029956"/>
          </a:xfrm>
        </p:grpSpPr>
        <p:sp>
          <p:nvSpPr>
            <p:cNvPr id="218" name="Google Shape;218;p7"/>
            <p:cNvSpPr/>
            <p:nvPr/>
          </p:nvSpPr>
          <p:spPr>
            <a:xfrm>
              <a:off x="2102407" y="4622537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-7527" y="22096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8570251" y="119574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8430831" y="3332684"/>
              <a:ext cx="737585" cy="99536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852475" y="-50283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6827093" y="444625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61302" y="4180297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" name="Google Shape;225;p7"/>
            <p:cNvGrpSpPr/>
            <p:nvPr/>
          </p:nvGrpSpPr>
          <p:grpSpPr>
            <a:xfrm>
              <a:off x="-164149" y="408101"/>
              <a:ext cx="540628" cy="262781"/>
              <a:chOff x="-179336" y="-13036"/>
              <a:chExt cx="540628" cy="262781"/>
            </a:xfrm>
          </p:grpSpPr>
          <p:sp>
            <p:nvSpPr>
              <p:cNvPr id="226" name="Google Shape;226;p7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7"/>
            <p:cNvGrpSpPr/>
            <p:nvPr/>
          </p:nvGrpSpPr>
          <p:grpSpPr>
            <a:xfrm>
              <a:off x="8318163" y="4599428"/>
              <a:ext cx="542707" cy="380246"/>
              <a:chOff x="8899188" y="4302953"/>
              <a:chExt cx="542707" cy="380246"/>
            </a:xfrm>
          </p:grpSpPr>
          <p:sp>
            <p:nvSpPr>
              <p:cNvPr id="239" name="Google Shape;239;p7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255;p7"/>
          <p:cNvSpPr txBox="1">
            <a:spLocks noGrp="1"/>
          </p:cNvSpPr>
          <p:nvPr>
            <p:ph type="title"/>
          </p:nvPr>
        </p:nvSpPr>
        <p:spPr>
          <a:xfrm>
            <a:off x="1856800" y="16827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6" name="Google Shape;256;p7"/>
          <p:cNvSpPr txBox="1">
            <a:spLocks noGrp="1"/>
          </p:cNvSpPr>
          <p:nvPr>
            <p:ph type="body" idx="1"/>
          </p:nvPr>
        </p:nvSpPr>
        <p:spPr>
          <a:xfrm>
            <a:off x="1856800" y="2288100"/>
            <a:ext cx="3062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8"/>
          <p:cNvGrpSpPr/>
          <p:nvPr/>
        </p:nvGrpSpPr>
        <p:grpSpPr>
          <a:xfrm>
            <a:off x="-11" y="84692"/>
            <a:ext cx="9332081" cy="4887827"/>
            <a:chOff x="-11" y="84692"/>
            <a:chExt cx="9332081" cy="4887827"/>
          </a:xfrm>
        </p:grpSpPr>
        <p:sp>
          <p:nvSpPr>
            <p:cNvPr id="259" name="Google Shape;259;p8"/>
            <p:cNvSpPr/>
            <p:nvPr/>
          </p:nvSpPr>
          <p:spPr>
            <a:xfrm>
              <a:off x="4288332" y="4762600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1886298" y="46227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8560826" y="53949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0" y="84692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8560818" y="429510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445500" y="31491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7882027" y="4849872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8"/>
            <p:cNvGrpSpPr/>
            <p:nvPr/>
          </p:nvGrpSpPr>
          <p:grpSpPr>
            <a:xfrm>
              <a:off x="-11" y="3452276"/>
              <a:ext cx="540628" cy="262781"/>
              <a:chOff x="-179336" y="-13036"/>
              <a:chExt cx="540628" cy="262781"/>
            </a:xfrm>
          </p:grpSpPr>
          <p:sp>
            <p:nvSpPr>
              <p:cNvPr id="267" name="Google Shape;267;p8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8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8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8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8"/>
            <p:cNvGrpSpPr/>
            <p:nvPr/>
          </p:nvGrpSpPr>
          <p:grpSpPr>
            <a:xfrm>
              <a:off x="8789363" y="2381628"/>
              <a:ext cx="542707" cy="380246"/>
              <a:chOff x="8899188" y="4302953"/>
              <a:chExt cx="542707" cy="380246"/>
            </a:xfrm>
          </p:grpSpPr>
          <p:sp>
            <p:nvSpPr>
              <p:cNvPr id="280" name="Google Shape;280;p8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8"/>
            <p:cNvSpPr/>
            <p:nvPr/>
          </p:nvSpPr>
          <p:spPr>
            <a:xfrm>
              <a:off x="6065125" y="2577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413850" y="13435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8"/>
          <p:cNvSpPr txBox="1">
            <a:spLocks noGrp="1"/>
          </p:cNvSpPr>
          <p:nvPr>
            <p:ph type="title"/>
          </p:nvPr>
        </p:nvSpPr>
        <p:spPr>
          <a:xfrm>
            <a:off x="713225" y="2150850"/>
            <a:ext cx="77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9"/>
          <p:cNvGrpSpPr/>
          <p:nvPr/>
        </p:nvGrpSpPr>
        <p:grpSpPr>
          <a:xfrm>
            <a:off x="-297893" y="-13036"/>
            <a:ext cx="9739787" cy="5169574"/>
            <a:chOff x="237850" y="909525"/>
            <a:chExt cx="7143225" cy="3791400"/>
          </a:xfrm>
        </p:grpSpPr>
        <p:sp>
          <p:nvSpPr>
            <p:cNvPr id="301" name="Google Shape;301;p9"/>
            <p:cNvSpPr/>
            <p:nvPr/>
          </p:nvSpPr>
          <p:spPr>
            <a:xfrm>
              <a:off x="237850" y="1994700"/>
              <a:ext cx="416100" cy="73175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7362350" y="4162450"/>
              <a:ext cx="18650" cy="17325"/>
            </a:xfrm>
            <a:custGeom>
              <a:avLst/>
              <a:gdLst/>
              <a:ahLst/>
              <a:cxnLst/>
              <a:rect l="l" t="t" r="r" b="b"/>
              <a:pathLst>
                <a:path w="746" h="693" extrusionOk="0">
                  <a:moveTo>
                    <a:pt x="340" y="1"/>
                  </a:moveTo>
                  <a:cubicBezTo>
                    <a:pt x="230" y="1"/>
                    <a:pt x="142" y="57"/>
                    <a:pt x="74" y="163"/>
                  </a:cubicBezTo>
                  <a:cubicBezTo>
                    <a:pt x="1" y="280"/>
                    <a:pt x="1" y="403"/>
                    <a:pt x="79" y="514"/>
                  </a:cubicBezTo>
                  <a:cubicBezTo>
                    <a:pt x="149" y="613"/>
                    <a:pt x="228" y="692"/>
                    <a:pt x="346" y="692"/>
                  </a:cubicBezTo>
                  <a:cubicBezTo>
                    <a:pt x="377" y="692"/>
                    <a:pt x="409" y="687"/>
                    <a:pt x="445" y="676"/>
                  </a:cubicBezTo>
                  <a:cubicBezTo>
                    <a:pt x="544" y="643"/>
                    <a:pt x="642" y="633"/>
                    <a:pt x="746" y="615"/>
                  </a:cubicBezTo>
                  <a:cubicBezTo>
                    <a:pt x="746" y="449"/>
                    <a:pt x="746" y="280"/>
                    <a:pt x="741" y="110"/>
                  </a:cubicBezTo>
                  <a:cubicBezTo>
                    <a:pt x="642" y="77"/>
                    <a:pt x="546" y="47"/>
                    <a:pt x="448" y="17"/>
                  </a:cubicBezTo>
                  <a:cubicBezTo>
                    <a:pt x="410" y="6"/>
                    <a:pt x="374" y="1"/>
                    <a:pt x="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7362200" y="4074925"/>
              <a:ext cx="18875" cy="16825"/>
            </a:xfrm>
            <a:custGeom>
              <a:avLst/>
              <a:gdLst/>
              <a:ahLst/>
              <a:cxnLst/>
              <a:rect l="l" t="t" r="r" b="b"/>
              <a:pathLst>
                <a:path w="755" h="673" extrusionOk="0">
                  <a:moveTo>
                    <a:pt x="366" y="1"/>
                  </a:moveTo>
                  <a:cubicBezTo>
                    <a:pt x="181" y="1"/>
                    <a:pt x="0" y="215"/>
                    <a:pt x="24" y="407"/>
                  </a:cubicBezTo>
                  <a:cubicBezTo>
                    <a:pt x="43" y="548"/>
                    <a:pt x="193" y="672"/>
                    <a:pt x="349" y="672"/>
                  </a:cubicBezTo>
                  <a:cubicBezTo>
                    <a:pt x="363" y="672"/>
                    <a:pt x="377" y="671"/>
                    <a:pt x="391" y="669"/>
                  </a:cubicBezTo>
                  <a:cubicBezTo>
                    <a:pt x="512" y="649"/>
                    <a:pt x="630" y="611"/>
                    <a:pt x="752" y="583"/>
                  </a:cubicBezTo>
                  <a:cubicBezTo>
                    <a:pt x="752" y="417"/>
                    <a:pt x="752" y="245"/>
                    <a:pt x="754" y="78"/>
                  </a:cubicBezTo>
                  <a:cubicBezTo>
                    <a:pt x="633" y="53"/>
                    <a:pt x="517" y="15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7362800" y="4250675"/>
              <a:ext cx="18275" cy="15650"/>
            </a:xfrm>
            <a:custGeom>
              <a:avLst/>
              <a:gdLst/>
              <a:ahLst/>
              <a:cxnLst/>
              <a:rect l="l" t="t" r="r" b="b"/>
              <a:pathLst>
                <a:path w="731" h="626" extrusionOk="0">
                  <a:moveTo>
                    <a:pt x="306" y="1"/>
                  </a:moveTo>
                  <a:cubicBezTo>
                    <a:pt x="182" y="1"/>
                    <a:pt x="79" y="67"/>
                    <a:pt x="28" y="193"/>
                  </a:cubicBezTo>
                  <a:cubicBezTo>
                    <a:pt x="0" y="256"/>
                    <a:pt x="8" y="352"/>
                    <a:pt x="38" y="420"/>
                  </a:cubicBezTo>
                  <a:cubicBezTo>
                    <a:pt x="93" y="540"/>
                    <a:pt x="185" y="626"/>
                    <a:pt x="315" y="626"/>
                  </a:cubicBezTo>
                  <a:cubicBezTo>
                    <a:pt x="335" y="626"/>
                    <a:pt x="357" y="624"/>
                    <a:pt x="379" y="619"/>
                  </a:cubicBezTo>
                  <a:cubicBezTo>
                    <a:pt x="498" y="589"/>
                    <a:pt x="609" y="536"/>
                    <a:pt x="728" y="496"/>
                  </a:cubicBezTo>
                  <a:cubicBezTo>
                    <a:pt x="728" y="369"/>
                    <a:pt x="728" y="243"/>
                    <a:pt x="730" y="119"/>
                  </a:cubicBezTo>
                  <a:cubicBezTo>
                    <a:pt x="614" y="81"/>
                    <a:pt x="500" y="31"/>
                    <a:pt x="379" y="8"/>
                  </a:cubicBezTo>
                  <a:cubicBezTo>
                    <a:pt x="354" y="3"/>
                    <a:pt x="330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7362975" y="4338125"/>
              <a:ext cx="18025" cy="15650"/>
            </a:xfrm>
            <a:custGeom>
              <a:avLst/>
              <a:gdLst/>
              <a:ahLst/>
              <a:cxnLst/>
              <a:rect l="l" t="t" r="r" b="b"/>
              <a:pathLst>
                <a:path w="721" h="626" extrusionOk="0">
                  <a:moveTo>
                    <a:pt x="300" y="0"/>
                  </a:moveTo>
                  <a:cubicBezTo>
                    <a:pt x="180" y="0"/>
                    <a:pt x="79" y="67"/>
                    <a:pt x="31" y="187"/>
                  </a:cubicBezTo>
                  <a:cubicBezTo>
                    <a:pt x="1" y="270"/>
                    <a:pt x="9" y="394"/>
                    <a:pt x="51" y="472"/>
                  </a:cubicBezTo>
                  <a:cubicBezTo>
                    <a:pt x="98" y="566"/>
                    <a:pt x="188" y="625"/>
                    <a:pt x="298" y="625"/>
                  </a:cubicBezTo>
                  <a:cubicBezTo>
                    <a:pt x="319" y="625"/>
                    <a:pt x="340" y="623"/>
                    <a:pt x="362" y="619"/>
                  </a:cubicBezTo>
                  <a:cubicBezTo>
                    <a:pt x="483" y="596"/>
                    <a:pt x="599" y="561"/>
                    <a:pt x="721" y="533"/>
                  </a:cubicBezTo>
                  <a:lnTo>
                    <a:pt x="721" y="154"/>
                  </a:lnTo>
                  <a:cubicBezTo>
                    <a:pt x="610" y="106"/>
                    <a:pt x="498" y="41"/>
                    <a:pt x="382" y="10"/>
                  </a:cubicBezTo>
                  <a:cubicBezTo>
                    <a:pt x="354" y="3"/>
                    <a:pt x="326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386725" y="3552550"/>
              <a:ext cx="166775" cy="166600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7098150" y="2774050"/>
              <a:ext cx="167625" cy="166125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117625" y="981175"/>
              <a:ext cx="540950" cy="73000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1377925" y="1117100"/>
              <a:ext cx="541350" cy="72950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043175" y="4628000"/>
              <a:ext cx="539825" cy="72925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6909425" y="1333325"/>
              <a:ext cx="92975" cy="90875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1710325" y="4531900"/>
              <a:ext cx="92900" cy="89950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325550" y="997675"/>
              <a:ext cx="16450" cy="17500"/>
            </a:xfrm>
            <a:custGeom>
              <a:avLst/>
              <a:gdLst/>
              <a:ahLst/>
              <a:cxnLst/>
              <a:rect l="l" t="t" r="r" b="b"/>
              <a:pathLst>
                <a:path w="658" h="700" extrusionOk="0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62" y="20"/>
                    <a:pt x="11" y="174"/>
                    <a:pt x="8" y="330"/>
                  </a:cubicBezTo>
                  <a:cubicBezTo>
                    <a:pt x="1" y="507"/>
                    <a:pt x="185" y="699"/>
                    <a:pt x="354" y="699"/>
                  </a:cubicBezTo>
                  <a:cubicBezTo>
                    <a:pt x="503" y="699"/>
                    <a:pt x="647" y="535"/>
                    <a:pt x="655" y="361"/>
                  </a:cubicBezTo>
                  <a:cubicBezTo>
                    <a:pt x="657" y="160"/>
                    <a:pt x="520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451750" y="997700"/>
              <a:ext cx="16500" cy="17475"/>
            </a:xfrm>
            <a:custGeom>
              <a:avLst/>
              <a:gdLst/>
              <a:ahLst/>
              <a:cxnLst/>
              <a:rect l="l" t="t" r="r" b="b"/>
              <a:pathLst>
                <a:path w="660" h="699" extrusionOk="0">
                  <a:moveTo>
                    <a:pt x="349" y="0"/>
                  </a:moveTo>
                  <a:cubicBezTo>
                    <a:pt x="178" y="0"/>
                    <a:pt x="1" y="174"/>
                    <a:pt x="3" y="344"/>
                  </a:cubicBezTo>
                  <a:cubicBezTo>
                    <a:pt x="6" y="509"/>
                    <a:pt x="198" y="698"/>
                    <a:pt x="360" y="698"/>
                  </a:cubicBezTo>
                  <a:cubicBezTo>
                    <a:pt x="364" y="698"/>
                    <a:pt x="368" y="698"/>
                    <a:pt x="372" y="698"/>
                  </a:cubicBezTo>
                  <a:cubicBezTo>
                    <a:pt x="516" y="690"/>
                    <a:pt x="660" y="509"/>
                    <a:pt x="657" y="344"/>
                  </a:cubicBezTo>
                  <a:cubicBezTo>
                    <a:pt x="652" y="165"/>
                    <a:pt x="524" y="9"/>
                    <a:pt x="367" y="1"/>
                  </a:cubicBezTo>
                  <a:cubicBezTo>
                    <a:pt x="361" y="1"/>
                    <a:pt x="355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77650" y="997650"/>
              <a:ext cx="17075" cy="17450"/>
            </a:xfrm>
            <a:custGeom>
              <a:avLst/>
              <a:gdLst/>
              <a:ahLst/>
              <a:cxnLst/>
              <a:rect l="l" t="t" r="r" b="b"/>
              <a:pathLst>
                <a:path w="683" h="698" extrusionOk="0">
                  <a:moveTo>
                    <a:pt x="373" y="1"/>
                  </a:moveTo>
                  <a:cubicBezTo>
                    <a:pt x="203" y="1"/>
                    <a:pt x="20" y="156"/>
                    <a:pt x="13" y="321"/>
                  </a:cubicBezTo>
                  <a:cubicBezTo>
                    <a:pt x="0" y="485"/>
                    <a:pt x="190" y="685"/>
                    <a:pt x="362" y="698"/>
                  </a:cubicBezTo>
                  <a:cubicBezTo>
                    <a:pt x="365" y="698"/>
                    <a:pt x="368" y="698"/>
                    <a:pt x="372" y="698"/>
                  </a:cubicBezTo>
                  <a:cubicBezTo>
                    <a:pt x="517" y="698"/>
                    <a:pt x="662" y="542"/>
                    <a:pt x="672" y="369"/>
                  </a:cubicBezTo>
                  <a:cubicBezTo>
                    <a:pt x="682" y="185"/>
                    <a:pt x="569" y="28"/>
                    <a:pt x="407" y="3"/>
                  </a:cubicBezTo>
                  <a:cubicBezTo>
                    <a:pt x="396" y="2"/>
                    <a:pt x="384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703800" y="997650"/>
              <a:ext cx="17125" cy="17525"/>
            </a:xfrm>
            <a:custGeom>
              <a:avLst/>
              <a:gdLst/>
              <a:ahLst/>
              <a:cxnLst/>
              <a:rect l="l" t="t" r="r" b="b"/>
              <a:pathLst>
                <a:path w="685" h="701" extrusionOk="0">
                  <a:moveTo>
                    <a:pt x="374" y="0"/>
                  </a:moveTo>
                  <a:cubicBezTo>
                    <a:pt x="369" y="0"/>
                    <a:pt x="365" y="0"/>
                    <a:pt x="361" y="1"/>
                  </a:cubicBezTo>
                  <a:cubicBezTo>
                    <a:pt x="164" y="11"/>
                    <a:pt x="0" y="195"/>
                    <a:pt x="20" y="374"/>
                  </a:cubicBezTo>
                  <a:cubicBezTo>
                    <a:pt x="35" y="538"/>
                    <a:pt x="189" y="687"/>
                    <a:pt x="351" y="700"/>
                  </a:cubicBezTo>
                  <a:cubicBezTo>
                    <a:pt x="357" y="700"/>
                    <a:pt x="363" y="701"/>
                    <a:pt x="368" y="701"/>
                  </a:cubicBezTo>
                  <a:cubicBezTo>
                    <a:pt x="538" y="701"/>
                    <a:pt x="684" y="521"/>
                    <a:pt x="677" y="319"/>
                  </a:cubicBezTo>
                  <a:cubicBezTo>
                    <a:pt x="669" y="141"/>
                    <a:pt x="533" y="0"/>
                    <a:pt x="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7235950" y="4162475"/>
              <a:ext cx="17975" cy="17425"/>
            </a:xfrm>
            <a:custGeom>
              <a:avLst/>
              <a:gdLst/>
              <a:ahLst/>
              <a:cxnLst/>
              <a:rect l="l" t="t" r="r" b="b"/>
              <a:pathLst>
                <a:path w="719" h="697" extrusionOk="0">
                  <a:moveTo>
                    <a:pt x="354" y="1"/>
                  </a:moveTo>
                  <a:cubicBezTo>
                    <a:pt x="195" y="6"/>
                    <a:pt x="29" y="150"/>
                    <a:pt x="16" y="301"/>
                  </a:cubicBezTo>
                  <a:cubicBezTo>
                    <a:pt x="1" y="468"/>
                    <a:pt x="178" y="680"/>
                    <a:pt x="339" y="695"/>
                  </a:cubicBezTo>
                  <a:cubicBezTo>
                    <a:pt x="346" y="696"/>
                    <a:pt x="352" y="696"/>
                    <a:pt x="359" y="696"/>
                  </a:cubicBezTo>
                  <a:cubicBezTo>
                    <a:pt x="519" y="696"/>
                    <a:pt x="701" y="522"/>
                    <a:pt x="708" y="352"/>
                  </a:cubicBezTo>
                  <a:cubicBezTo>
                    <a:pt x="718" y="172"/>
                    <a:pt x="541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7110000" y="4162450"/>
              <a:ext cx="18025" cy="17300"/>
            </a:xfrm>
            <a:custGeom>
              <a:avLst/>
              <a:gdLst/>
              <a:ahLst/>
              <a:cxnLst/>
              <a:rect l="l" t="t" r="r" b="b"/>
              <a:pathLst>
                <a:path w="721" h="692" extrusionOk="0">
                  <a:moveTo>
                    <a:pt x="354" y="1"/>
                  </a:moveTo>
                  <a:cubicBezTo>
                    <a:pt x="347" y="1"/>
                    <a:pt x="339" y="1"/>
                    <a:pt x="332" y="2"/>
                  </a:cubicBezTo>
                  <a:cubicBezTo>
                    <a:pt x="162" y="22"/>
                    <a:pt x="1" y="179"/>
                    <a:pt x="3" y="327"/>
                  </a:cubicBezTo>
                  <a:cubicBezTo>
                    <a:pt x="8" y="507"/>
                    <a:pt x="191" y="692"/>
                    <a:pt x="359" y="692"/>
                  </a:cubicBezTo>
                  <a:cubicBezTo>
                    <a:pt x="363" y="692"/>
                    <a:pt x="368" y="691"/>
                    <a:pt x="372" y="691"/>
                  </a:cubicBezTo>
                  <a:cubicBezTo>
                    <a:pt x="549" y="681"/>
                    <a:pt x="721" y="466"/>
                    <a:pt x="693" y="290"/>
                  </a:cubicBezTo>
                  <a:cubicBezTo>
                    <a:pt x="671" y="141"/>
                    <a:pt x="505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6983050" y="4162575"/>
              <a:ext cx="18275" cy="17425"/>
            </a:xfrm>
            <a:custGeom>
              <a:avLst/>
              <a:gdLst/>
              <a:ahLst/>
              <a:cxnLst/>
              <a:rect l="l" t="t" r="r" b="b"/>
              <a:pathLst>
                <a:path w="731" h="697" extrusionOk="0">
                  <a:moveTo>
                    <a:pt x="389" y="0"/>
                  </a:moveTo>
                  <a:cubicBezTo>
                    <a:pt x="239" y="0"/>
                    <a:pt x="71" y="127"/>
                    <a:pt x="38" y="269"/>
                  </a:cubicBezTo>
                  <a:cubicBezTo>
                    <a:pt x="0" y="426"/>
                    <a:pt x="157" y="648"/>
                    <a:pt x="339" y="691"/>
                  </a:cubicBezTo>
                  <a:cubicBezTo>
                    <a:pt x="352" y="694"/>
                    <a:pt x="365" y="696"/>
                    <a:pt x="379" y="696"/>
                  </a:cubicBezTo>
                  <a:cubicBezTo>
                    <a:pt x="525" y="696"/>
                    <a:pt x="704" y="521"/>
                    <a:pt x="717" y="348"/>
                  </a:cubicBezTo>
                  <a:cubicBezTo>
                    <a:pt x="730" y="194"/>
                    <a:pt x="576" y="12"/>
                    <a:pt x="417" y="2"/>
                  </a:cubicBezTo>
                  <a:cubicBezTo>
                    <a:pt x="408" y="1"/>
                    <a:pt x="398" y="0"/>
                    <a:pt x="3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7235975" y="4250675"/>
              <a:ext cx="18200" cy="15700"/>
            </a:xfrm>
            <a:custGeom>
              <a:avLst/>
              <a:gdLst/>
              <a:ahLst/>
              <a:cxnLst/>
              <a:rect l="l" t="t" r="r" b="b"/>
              <a:pathLst>
                <a:path w="728" h="628" extrusionOk="0">
                  <a:moveTo>
                    <a:pt x="360" y="0"/>
                  </a:moveTo>
                  <a:cubicBezTo>
                    <a:pt x="172" y="0"/>
                    <a:pt x="1" y="147"/>
                    <a:pt x="13" y="309"/>
                  </a:cubicBezTo>
                  <a:cubicBezTo>
                    <a:pt x="25" y="465"/>
                    <a:pt x="187" y="619"/>
                    <a:pt x="348" y="627"/>
                  </a:cubicBezTo>
                  <a:cubicBezTo>
                    <a:pt x="353" y="627"/>
                    <a:pt x="358" y="627"/>
                    <a:pt x="363" y="627"/>
                  </a:cubicBezTo>
                  <a:cubicBezTo>
                    <a:pt x="527" y="627"/>
                    <a:pt x="680" y="501"/>
                    <a:pt x="704" y="339"/>
                  </a:cubicBezTo>
                  <a:cubicBezTo>
                    <a:pt x="727" y="185"/>
                    <a:pt x="581" y="23"/>
                    <a:pt x="404" y="3"/>
                  </a:cubicBezTo>
                  <a:cubicBezTo>
                    <a:pt x="389" y="1"/>
                    <a:pt x="375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7109700" y="4250600"/>
              <a:ext cx="17925" cy="15700"/>
            </a:xfrm>
            <a:custGeom>
              <a:avLst/>
              <a:gdLst/>
              <a:ahLst/>
              <a:cxnLst/>
              <a:rect l="l" t="t" r="r" b="b"/>
              <a:pathLst>
                <a:path w="717" h="628" extrusionOk="0">
                  <a:moveTo>
                    <a:pt x="377" y="0"/>
                  </a:moveTo>
                  <a:cubicBezTo>
                    <a:pt x="182" y="0"/>
                    <a:pt x="1" y="150"/>
                    <a:pt x="10" y="312"/>
                  </a:cubicBezTo>
                  <a:cubicBezTo>
                    <a:pt x="20" y="466"/>
                    <a:pt x="182" y="622"/>
                    <a:pt x="346" y="627"/>
                  </a:cubicBezTo>
                  <a:cubicBezTo>
                    <a:pt x="351" y="628"/>
                    <a:pt x="357" y="628"/>
                    <a:pt x="362" y="628"/>
                  </a:cubicBezTo>
                  <a:cubicBezTo>
                    <a:pt x="548" y="628"/>
                    <a:pt x="717" y="456"/>
                    <a:pt x="702" y="274"/>
                  </a:cubicBezTo>
                  <a:cubicBezTo>
                    <a:pt x="692" y="140"/>
                    <a:pt x="551" y="14"/>
                    <a:pt x="404" y="1"/>
                  </a:cubicBezTo>
                  <a:cubicBezTo>
                    <a:pt x="395" y="0"/>
                    <a:pt x="386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7236275" y="4074900"/>
              <a:ext cx="17450" cy="16900"/>
            </a:xfrm>
            <a:custGeom>
              <a:avLst/>
              <a:gdLst/>
              <a:ahLst/>
              <a:cxnLst/>
              <a:rect l="l" t="t" r="r" b="b"/>
              <a:pathLst>
                <a:path w="698" h="676" extrusionOk="0">
                  <a:moveTo>
                    <a:pt x="360" y="1"/>
                  </a:moveTo>
                  <a:cubicBezTo>
                    <a:pt x="356" y="1"/>
                    <a:pt x="353" y="1"/>
                    <a:pt x="349" y="1"/>
                  </a:cubicBezTo>
                  <a:cubicBezTo>
                    <a:pt x="185" y="11"/>
                    <a:pt x="1" y="216"/>
                    <a:pt x="8" y="385"/>
                  </a:cubicBezTo>
                  <a:cubicBezTo>
                    <a:pt x="11" y="525"/>
                    <a:pt x="186" y="676"/>
                    <a:pt x="343" y="676"/>
                  </a:cubicBezTo>
                  <a:cubicBezTo>
                    <a:pt x="347" y="676"/>
                    <a:pt x="350" y="676"/>
                    <a:pt x="354" y="675"/>
                  </a:cubicBezTo>
                  <a:cubicBezTo>
                    <a:pt x="518" y="670"/>
                    <a:pt x="692" y="516"/>
                    <a:pt x="695" y="372"/>
                  </a:cubicBezTo>
                  <a:cubicBezTo>
                    <a:pt x="697" y="205"/>
                    <a:pt x="514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7110000" y="4074900"/>
              <a:ext cx="17825" cy="17025"/>
            </a:xfrm>
            <a:custGeom>
              <a:avLst/>
              <a:gdLst/>
              <a:ahLst/>
              <a:cxnLst/>
              <a:rect l="l" t="t" r="r" b="b"/>
              <a:pathLst>
                <a:path w="713" h="681" extrusionOk="0">
                  <a:moveTo>
                    <a:pt x="370" y="1"/>
                  </a:moveTo>
                  <a:cubicBezTo>
                    <a:pt x="367" y="1"/>
                    <a:pt x="365" y="1"/>
                    <a:pt x="362" y="1"/>
                  </a:cubicBezTo>
                  <a:cubicBezTo>
                    <a:pt x="198" y="1"/>
                    <a:pt x="1" y="203"/>
                    <a:pt x="3" y="372"/>
                  </a:cubicBezTo>
                  <a:cubicBezTo>
                    <a:pt x="8" y="519"/>
                    <a:pt x="175" y="670"/>
                    <a:pt x="344" y="680"/>
                  </a:cubicBezTo>
                  <a:cubicBezTo>
                    <a:pt x="347" y="680"/>
                    <a:pt x="349" y="681"/>
                    <a:pt x="352" y="681"/>
                  </a:cubicBezTo>
                  <a:cubicBezTo>
                    <a:pt x="509" y="681"/>
                    <a:pt x="688" y="531"/>
                    <a:pt x="698" y="385"/>
                  </a:cubicBezTo>
                  <a:cubicBezTo>
                    <a:pt x="713" y="216"/>
                    <a:pt x="530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6983550" y="4074900"/>
              <a:ext cx="17825" cy="16900"/>
            </a:xfrm>
            <a:custGeom>
              <a:avLst/>
              <a:gdLst/>
              <a:ahLst/>
              <a:cxnLst/>
              <a:rect l="l" t="t" r="r" b="b"/>
              <a:pathLst>
                <a:path w="713" h="676" extrusionOk="0">
                  <a:moveTo>
                    <a:pt x="373" y="1"/>
                  </a:moveTo>
                  <a:cubicBezTo>
                    <a:pt x="369" y="1"/>
                    <a:pt x="365" y="1"/>
                    <a:pt x="362" y="1"/>
                  </a:cubicBezTo>
                  <a:cubicBezTo>
                    <a:pt x="192" y="6"/>
                    <a:pt x="0" y="211"/>
                    <a:pt x="8" y="372"/>
                  </a:cubicBezTo>
                  <a:cubicBezTo>
                    <a:pt x="18" y="519"/>
                    <a:pt x="190" y="670"/>
                    <a:pt x="354" y="675"/>
                  </a:cubicBezTo>
                  <a:cubicBezTo>
                    <a:pt x="359" y="676"/>
                    <a:pt x="364" y="676"/>
                    <a:pt x="369" y="676"/>
                  </a:cubicBezTo>
                  <a:cubicBezTo>
                    <a:pt x="522" y="676"/>
                    <a:pt x="690" y="527"/>
                    <a:pt x="700" y="382"/>
                  </a:cubicBezTo>
                  <a:cubicBezTo>
                    <a:pt x="712" y="210"/>
                    <a:pt x="532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6983550" y="4250700"/>
              <a:ext cx="17575" cy="15575"/>
            </a:xfrm>
            <a:custGeom>
              <a:avLst/>
              <a:gdLst/>
              <a:ahLst/>
              <a:cxnLst/>
              <a:rect l="l" t="t" r="r" b="b"/>
              <a:pathLst>
                <a:path w="703" h="623" extrusionOk="0">
                  <a:moveTo>
                    <a:pt x="373" y="1"/>
                  </a:moveTo>
                  <a:cubicBezTo>
                    <a:pt x="363" y="1"/>
                    <a:pt x="354" y="1"/>
                    <a:pt x="344" y="2"/>
                  </a:cubicBezTo>
                  <a:cubicBezTo>
                    <a:pt x="165" y="15"/>
                    <a:pt x="0" y="164"/>
                    <a:pt x="8" y="305"/>
                  </a:cubicBezTo>
                  <a:cubicBezTo>
                    <a:pt x="20" y="464"/>
                    <a:pt x="203" y="623"/>
                    <a:pt x="372" y="623"/>
                  </a:cubicBezTo>
                  <a:cubicBezTo>
                    <a:pt x="383" y="623"/>
                    <a:pt x="394" y="622"/>
                    <a:pt x="405" y="621"/>
                  </a:cubicBezTo>
                  <a:cubicBezTo>
                    <a:pt x="559" y="601"/>
                    <a:pt x="703" y="429"/>
                    <a:pt x="697" y="272"/>
                  </a:cubicBezTo>
                  <a:cubicBezTo>
                    <a:pt x="688" y="124"/>
                    <a:pt x="540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324800" y="909700"/>
              <a:ext cx="18325" cy="17325"/>
            </a:xfrm>
            <a:custGeom>
              <a:avLst/>
              <a:gdLst/>
              <a:ahLst/>
              <a:cxnLst/>
              <a:rect l="l" t="t" r="r" b="b"/>
              <a:pathLst>
                <a:path w="733" h="693" extrusionOk="0">
                  <a:moveTo>
                    <a:pt x="407" y="1"/>
                  </a:moveTo>
                  <a:cubicBezTo>
                    <a:pt x="329" y="36"/>
                    <a:pt x="268" y="51"/>
                    <a:pt x="218" y="92"/>
                  </a:cubicBezTo>
                  <a:cubicBezTo>
                    <a:pt x="167" y="127"/>
                    <a:pt x="119" y="170"/>
                    <a:pt x="89" y="220"/>
                  </a:cubicBezTo>
                  <a:cubicBezTo>
                    <a:pt x="0" y="357"/>
                    <a:pt x="28" y="496"/>
                    <a:pt x="157" y="599"/>
                  </a:cubicBezTo>
                  <a:cubicBezTo>
                    <a:pt x="236" y="661"/>
                    <a:pt x="317" y="692"/>
                    <a:pt x="394" y="692"/>
                  </a:cubicBezTo>
                  <a:cubicBezTo>
                    <a:pt x="452" y="692"/>
                    <a:pt x="507" y="674"/>
                    <a:pt x="556" y="637"/>
                  </a:cubicBezTo>
                  <a:cubicBezTo>
                    <a:pt x="692" y="534"/>
                    <a:pt x="733" y="364"/>
                    <a:pt x="624" y="200"/>
                  </a:cubicBezTo>
                  <a:cubicBezTo>
                    <a:pt x="574" y="117"/>
                    <a:pt x="480" y="64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704100" y="1085975"/>
              <a:ext cx="16700" cy="16275"/>
            </a:xfrm>
            <a:custGeom>
              <a:avLst/>
              <a:gdLst/>
              <a:ahLst/>
              <a:cxnLst/>
              <a:rect l="l" t="t" r="r" b="b"/>
              <a:pathLst>
                <a:path w="668" h="651" extrusionOk="0">
                  <a:moveTo>
                    <a:pt x="355" y="0"/>
                  </a:moveTo>
                  <a:cubicBezTo>
                    <a:pt x="350" y="0"/>
                    <a:pt x="344" y="0"/>
                    <a:pt x="339" y="0"/>
                  </a:cubicBezTo>
                  <a:cubicBezTo>
                    <a:pt x="152" y="8"/>
                    <a:pt x="1" y="144"/>
                    <a:pt x="1" y="298"/>
                  </a:cubicBezTo>
                  <a:cubicBezTo>
                    <a:pt x="1" y="473"/>
                    <a:pt x="180" y="650"/>
                    <a:pt x="351" y="650"/>
                  </a:cubicBezTo>
                  <a:cubicBezTo>
                    <a:pt x="358" y="650"/>
                    <a:pt x="365" y="650"/>
                    <a:pt x="372" y="649"/>
                  </a:cubicBezTo>
                  <a:cubicBezTo>
                    <a:pt x="526" y="634"/>
                    <a:pt x="667" y="468"/>
                    <a:pt x="667" y="298"/>
                  </a:cubicBezTo>
                  <a:cubicBezTo>
                    <a:pt x="667" y="127"/>
                    <a:pt x="534" y="0"/>
                    <a:pt x="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577700" y="1085875"/>
              <a:ext cx="16825" cy="16275"/>
            </a:xfrm>
            <a:custGeom>
              <a:avLst/>
              <a:gdLst/>
              <a:ahLst/>
              <a:cxnLst/>
              <a:rect l="l" t="t" r="r" b="b"/>
              <a:pathLst>
                <a:path w="673" h="651" extrusionOk="0">
                  <a:moveTo>
                    <a:pt x="370" y="0"/>
                  </a:moveTo>
                  <a:cubicBezTo>
                    <a:pt x="358" y="0"/>
                    <a:pt x="346" y="1"/>
                    <a:pt x="334" y="2"/>
                  </a:cubicBezTo>
                  <a:cubicBezTo>
                    <a:pt x="155" y="17"/>
                    <a:pt x="1" y="166"/>
                    <a:pt x="6" y="315"/>
                  </a:cubicBezTo>
                  <a:cubicBezTo>
                    <a:pt x="13" y="482"/>
                    <a:pt x="197" y="650"/>
                    <a:pt x="362" y="650"/>
                  </a:cubicBezTo>
                  <a:cubicBezTo>
                    <a:pt x="372" y="650"/>
                    <a:pt x="382" y="650"/>
                    <a:pt x="392" y="648"/>
                  </a:cubicBezTo>
                  <a:cubicBezTo>
                    <a:pt x="541" y="628"/>
                    <a:pt x="673" y="457"/>
                    <a:pt x="670" y="282"/>
                  </a:cubicBezTo>
                  <a:cubicBezTo>
                    <a:pt x="668" y="117"/>
                    <a:pt x="540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703350" y="910325"/>
              <a:ext cx="17950" cy="16725"/>
            </a:xfrm>
            <a:custGeom>
              <a:avLst/>
              <a:gdLst/>
              <a:ahLst/>
              <a:cxnLst/>
              <a:rect l="l" t="t" r="r" b="b"/>
              <a:pathLst>
                <a:path w="718" h="669" extrusionOk="0">
                  <a:moveTo>
                    <a:pt x="379" y="0"/>
                  </a:moveTo>
                  <a:cubicBezTo>
                    <a:pt x="374" y="0"/>
                    <a:pt x="369" y="0"/>
                    <a:pt x="364" y="1"/>
                  </a:cubicBezTo>
                  <a:cubicBezTo>
                    <a:pt x="192" y="16"/>
                    <a:pt x="0" y="243"/>
                    <a:pt x="26" y="395"/>
                  </a:cubicBezTo>
                  <a:cubicBezTo>
                    <a:pt x="50" y="531"/>
                    <a:pt x="237" y="668"/>
                    <a:pt x="388" y="668"/>
                  </a:cubicBezTo>
                  <a:cubicBezTo>
                    <a:pt x="394" y="668"/>
                    <a:pt x="401" y="668"/>
                    <a:pt x="407" y="668"/>
                  </a:cubicBezTo>
                  <a:cubicBezTo>
                    <a:pt x="581" y="655"/>
                    <a:pt x="718" y="491"/>
                    <a:pt x="695" y="319"/>
                  </a:cubicBezTo>
                  <a:cubicBezTo>
                    <a:pt x="673" y="159"/>
                    <a:pt x="515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577275" y="910125"/>
              <a:ext cx="17750" cy="16925"/>
            </a:xfrm>
            <a:custGeom>
              <a:avLst/>
              <a:gdLst/>
              <a:ahLst/>
              <a:cxnLst/>
              <a:rect l="l" t="t" r="r" b="b"/>
              <a:pathLst>
                <a:path w="710" h="677" extrusionOk="0">
                  <a:moveTo>
                    <a:pt x="377" y="0"/>
                  </a:moveTo>
                  <a:cubicBezTo>
                    <a:pt x="371" y="0"/>
                    <a:pt x="365" y="1"/>
                    <a:pt x="359" y="1"/>
                  </a:cubicBezTo>
                  <a:cubicBezTo>
                    <a:pt x="182" y="24"/>
                    <a:pt x="0" y="239"/>
                    <a:pt x="28" y="400"/>
                  </a:cubicBezTo>
                  <a:cubicBezTo>
                    <a:pt x="47" y="543"/>
                    <a:pt x="226" y="676"/>
                    <a:pt x="379" y="676"/>
                  </a:cubicBezTo>
                  <a:cubicBezTo>
                    <a:pt x="386" y="676"/>
                    <a:pt x="393" y="676"/>
                    <a:pt x="399" y="676"/>
                  </a:cubicBezTo>
                  <a:cubicBezTo>
                    <a:pt x="576" y="663"/>
                    <a:pt x="710" y="499"/>
                    <a:pt x="680" y="327"/>
                  </a:cubicBezTo>
                  <a:cubicBezTo>
                    <a:pt x="653" y="156"/>
                    <a:pt x="509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451075" y="909525"/>
              <a:ext cx="17950" cy="17425"/>
            </a:xfrm>
            <a:custGeom>
              <a:avLst/>
              <a:gdLst/>
              <a:ahLst/>
              <a:cxnLst/>
              <a:rect l="l" t="t" r="r" b="b"/>
              <a:pathLst>
                <a:path w="718" h="697" extrusionOk="0">
                  <a:moveTo>
                    <a:pt x="445" y="0"/>
                  </a:moveTo>
                  <a:cubicBezTo>
                    <a:pt x="344" y="38"/>
                    <a:pt x="283" y="51"/>
                    <a:pt x="232" y="83"/>
                  </a:cubicBezTo>
                  <a:cubicBezTo>
                    <a:pt x="179" y="111"/>
                    <a:pt x="131" y="157"/>
                    <a:pt x="93" y="202"/>
                  </a:cubicBezTo>
                  <a:cubicBezTo>
                    <a:pt x="8" y="313"/>
                    <a:pt x="0" y="429"/>
                    <a:pt x="91" y="543"/>
                  </a:cubicBezTo>
                  <a:cubicBezTo>
                    <a:pt x="168" y="645"/>
                    <a:pt x="268" y="697"/>
                    <a:pt x="368" y="697"/>
                  </a:cubicBezTo>
                  <a:cubicBezTo>
                    <a:pt x="422" y="697"/>
                    <a:pt x="477" y="682"/>
                    <a:pt x="528" y="652"/>
                  </a:cubicBezTo>
                  <a:cubicBezTo>
                    <a:pt x="652" y="581"/>
                    <a:pt x="717" y="462"/>
                    <a:pt x="672" y="339"/>
                  </a:cubicBezTo>
                  <a:cubicBezTo>
                    <a:pt x="624" y="212"/>
                    <a:pt x="520" y="111"/>
                    <a:pt x="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450800" y="10858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405" y="0"/>
                  </a:moveTo>
                  <a:cubicBezTo>
                    <a:pt x="235" y="0"/>
                    <a:pt x="59" y="121"/>
                    <a:pt x="31" y="266"/>
                  </a:cubicBezTo>
                  <a:cubicBezTo>
                    <a:pt x="1" y="422"/>
                    <a:pt x="183" y="632"/>
                    <a:pt x="367" y="649"/>
                  </a:cubicBezTo>
                  <a:cubicBezTo>
                    <a:pt x="374" y="650"/>
                    <a:pt x="381" y="651"/>
                    <a:pt x="388" y="651"/>
                  </a:cubicBezTo>
                  <a:cubicBezTo>
                    <a:pt x="530" y="651"/>
                    <a:pt x="671" y="507"/>
                    <a:pt x="690" y="339"/>
                  </a:cubicBezTo>
                  <a:cubicBezTo>
                    <a:pt x="713" y="154"/>
                    <a:pt x="587" y="3"/>
                    <a:pt x="410" y="0"/>
                  </a:cubicBezTo>
                  <a:cubicBezTo>
                    <a:pt x="408" y="0"/>
                    <a:pt x="407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325550" y="1085850"/>
              <a:ext cx="16325" cy="16275"/>
            </a:xfrm>
            <a:custGeom>
              <a:avLst/>
              <a:gdLst/>
              <a:ahLst/>
              <a:cxnLst/>
              <a:rect l="l" t="t" r="r" b="b"/>
              <a:pathLst>
                <a:path w="653" h="651" extrusionOk="0">
                  <a:moveTo>
                    <a:pt x="361" y="1"/>
                  </a:moveTo>
                  <a:cubicBezTo>
                    <a:pt x="184" y="1"/>
                    <a:pt x="8" y="143"/>
                    <a:pt x="3" y="303"/>
                  </a:cubicBezTo>
                  <a:cubicBezTo>
                    <a:pt x="1" y="464"/>
                    <a:pt x="188" y="650"/>
                    <a:pt x="346" y="650"/>
                  </a:cubicBezTo>
                  <a:cubicBezTo>
                    <a:pt x="352" y="650"/>
                    <a:pt x="358" y="650"/>
                    <a:pt x="364" y="649"/>
                  </a:cubicBezTo>
                  <a:cubicBezTo>
                    <a:pt x="508" y="637"/>
                    <a:pt x="652" y="463"/>
                    <a:pt x="652" y="298"/>
                  </a:cubicBezTo>
                  <a:cubicBezTo>
                    <a:pt x="652" y="152"/>
                    <a:pt x="541" y="18"/>
                    <a:pt x="400" y="3"/>
                  </a:cubicBezTo>
                  <a:cubicBezTo>
                    <a:pt x="387" y="1"/>
                    <a:pt x="374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6983675" y="4337975"/>
              <a:ext cx="17775" cy="15800"/>
            </a:xfrm>
            <a:custGeom>
              <a:avLst/>
              <a:gdLst/>
              <a:ahLst/>
              <a:cxnLst/>
              <a:rect l="l" t="t" r="r" b="b"/>
              <a:pathLst>
                <a:path w="711" h="632" extrusionOk="0">
                  <a:moveTo>
                    <a:pt x="351" y="1"/>
                  </a:moveTo>
                  <a:cubicBezTo>
                    <a:pt x="345" y="1"/>
                    <a:pt x="339" y="1"/>
                    <a:pt x="334" y="1"/>
                  </a:cubicBezTo>
                  <a:cubicBezTo>
                    <a:pt x="165" y="14"/>
                    <a:pt x="1" y="165"/>
                    <a:pt x="6" y="312"/>
                  </a:cubicBezTo>
                  <a:cubicBezTo>
                    <a:pt x="13" y="469"/>
                    <a:pt x="203" y="632"/>
                    <a:pt x="373" y="632"/>
                  </a:cubicBezTo>
                  <a:cubicBezTo>
                    <a:pt x="383" y="632"/>
                    <a:pt x="393" y="631"/>
                    <a:pt x="402" y="630"/>
                  </a:cubicBezTo>
                  <a:cubicBezTo>
                    <a:pt x="564" y="615"/>
                    <a:pt x="710" y="436"/>
                    <a:pt x="690" y="287"/>
                  </a:cubicBezTo>
                  <a:cubicBezTo>
                    <a:pt x="663" y="133"/>
                    <a:pt x="505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7109575" y="4338000"/>
              <a:ext cx="17825" cy="15750"/>
            </a:xfrm>
            <a:custGeom>
              <a:avLst/>
              <a:gdLst/>
              <a:ahLst/>
              <a:cxnLst/>
              <a:rect l="l" t="t" r="r" b="b"/>
              <a:pathLst>
                <a:path w="713" h="630" extrusionOk="0">
                  <a:moveTo>
                    <a:pt x="367" y="0"/>
                  </a:moveTo>
                  <a:cubicBezTo>
                    <a:pt x="202" y="0"/>
                    <a:pt x="38" y="135"/>
                    <a:pt x="18" y="288"/>
                  </a:cubicBezTo>
                  <a:cubicBezTo>
                    <a:pt x="1" y="458"/>
                    <a:pt x="182" y="629"/>
                    <a:pt x="368" y="629"/>
                  </a:cubicBezTo>
                  <a:cubicBezTo>
                    <a:pt x="373" y="629"/>
                    <a:pt x="379" y="629"/>
                    <a:pt x="384" y="629"/>
                  </a:cubicBezTo>
                  <a:cubicBezTo>
                    <a:pt x="548" y="619"/>
                    <a:pt x="712" y="455"/>
                    <a:pt x="710" y="308"/>
                  </a:cubicBezTo>
                  <a:cubicBezTo>
                    <a:pt x="705" y="152"/>
                    <a:pt x="543" y="5"/>
                    <a:pt x="371" y="0"/>
                  </a:cubicBezTo>
                  <a:cubicBezTo>
                    <a:pt x="370" y="0"/>
                    <a:pt x="368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7235950" y="4338025"/>
              <a:ext cx="17900" cy="15725"/>
            </a:xfrm>
            <a:custGeom>
              <a:avLst/>
              <a:gdLst/>
              <a:ahLst/>
              <a:cxnLst/>
              <a:rect l="l" t="t" r="r" b="b"/>
              <a:pathLst>
                <a:path w="716" h="629" extrusionOk="0">
                  <a:moveTo>
                    <a:pt x="352" y="0"/>
                  </a:moveTo>
                  <a:cubicBezTo>
                    <a:pt x="342" y="0"/>
                    <a:pt x="332" y="1"/>
                    <a:pt x="322" y="2"/>
                  </a:cubicBezTo>
                  <a:cubicBezTo>
                    <a:pt x="150" y="22"/>
                    <a:pt x="1" y="189"/>
                    <a:pt x="21" y="340"/>
                  </a:cubicBezTo>
                  <a:cubicBezTo>
                    <a:pt x="38" y="494"/>
                    <a:pt x="202" y="628"/>
                    <a:pt x="366" y="628"/>
                  </a:cubicBezTo>
                  <a:cubicBezTo>
                    <a:pt x="369" y="628"/>
                    <a:pt x="372" y="628"/>
                    <a:pt x="375" y="628"/>
                  </a:cubicBezTo>
                  <a:cubicBezTo>
                    <a:pt x="531" y="625"/>
                    <a:pt x="708" y="461"/>
                    <a:pt x="711" y="317"/>
                  </a:cubicBezTo>
                  <a:cubicBezTo>
                    <a:pt x="715" y="160"/>
                    <a:pt x="528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9"/>
          <p:cNvSpPr txBox="1">
            <a:spLocks noGrp="1"/>
          </p:cNvSpPr>
          <p:nvPr>
            <p:ph type="title"/>
          </p:nvPr>
        </p:nvSpPr>
        <p:spPr>
          <a:xfrm>
            <a:off x="713225" y="1233175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subTitle" idx="1"/>
          </p:nvPr>
        </p:nvSpPr>
        <p:spPr>
          <a:xfrm>
            <a:off x="713225" y="2803075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oppins SemiBold"/>
              <a:buNone/>
              <a:defRPr sz="21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9" name="Google Shape;3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10"/>
          <p:cNvGrpSpPr/>
          <p:nvPr/>
        </p:nvGrpSpPr>
        <p:grpSpPr>
          <a:xfrm>
            <a:off x="-164149" y="-50283"/>
            <a:ext cx="9332565" cy="5029956"/>
            <a:chOff x="-164149" y="-50283"/>
            <a:chExt cx="9332565" cy="5029956"/>
          </a:xfrm>
        </p:grpSpPr>
        <p:sp>
          <p:nvSpPr>
            <p:cNvPr id="342" name="Google Shape;342;p10"/>
            <p:cNvSpPr/>
            <p:nvPr/>
          </p:nvSpPr>
          <p:spPr>
            <a:xfrm>
              <a:off x="2102407" y="4622537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-7527" y="22096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8570251" y="119574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8430831" y="3332684"/>
              <a:ext cx="737585" cy="99536"/>
            </a:xfrm>
            <a:custGeom>
              <a:avLst/>
              <a:gdLst/>
              <a:ahLst/>
              <a:cxnLst/>
              <a:rect l="l" t="t" r="r" b="b"/>
              <a:pathLst>
                <a:path w="21638" h="2920" extrusionOk="0">
                  <a:moveTo>
                    <a:pt x="18326" y="0"/>
                  </a:moveTo>
                  <a:cubicBezTo>
                    <a:pt x="18075" y="0"/>
                    <a:pt x="17821" y="75"/>
                    <a:pt x="17567" y="207"/>
                  </a:cubicBezTo>
                  <a:cubicBezTo>
                    <a:pt x="17241" y="377"/>
                    <a:pt x="17004" y="637"/>
                    <a:pt x="16789" y="927"/>
                  </a:cubicBezTo>
                  <a:cubicBezTo>
                    <a:pt x="16541" y="1263"/>
                    <a:pt x="16304" y="1617"/>
                    <a:pt x="16016" y="1920"/>
                  </a:cubicBezTo>
                  <a:cubicBezTo>
                    <a:pt x="15800" y="2149"/>
                    <a:pt x="15545" y="2262"/>
                    <a:pt x="15289" y="2262"/>
                  </a:cubicBezTo>
                  <a:cubicBezTo>
                    <a:pt x="15037" y="2262"/>
                    <a:pt x="14783" y="2153"/>
                    <a:pt x="14562" y="1937"/>
                  </a:cubicBezTo>
                  <a:cubicBezTo>
                    <a:pt x="14367" y="1748"/>
                    <a:pt x="14221" y="1513"/>
                    <a:pt x="14051" y="1298"/>
                  </a:cubicBezTo>
                  <a:cubicBezTo>
                    <a:pt x="13844" y="1036"/>
                    <a:pt x="13665" y="745"/>
                    <a:pt x="13425" y="516"/>
                  </a:cubicBezTo>
                  <a:cubicBezTo>
                    <a:pt x="13070" y="178"/>
                    <a:pt x="12682" y="5"/>
                    <a:pt x="12289" y="5"/>
                  </a:cubicBezTo>
                  <a:cubicBezTo>
                    <a:pt x="11929" y="5"/>
                    <a:pt x="11565" y="149"/>
                    <a:pt x="11218" y="442"/>
                  </a:cubicBezTo>
                  <a:cubicBezTo>
                    <a:pt x="10998" y="629"/>
                    <a:pt x="10827" y="879"/>
                    <a:pt x="10645" y="1109"/>
                  </a:cubicBezTo>
                  <a:cubicBezTo>
                    <a:pt x="10460" y="1339"/>
                    <a:pt x="10299" y="1589"/>
                    <a:pt x="10119" y="1819"/>
                  </a:cubicBezTo>
                  <a:cubicBezTo>
                    <a:pt x="9905" y="2094"/>
                    <a:pt x="9589" y="2252"/>
                    <a:pt x="9268" y="2252"/>
                  </a:cubicBezTo>
                  <a:cubicBezTo>
                    <a:pt x="8989" y="2252"/>
                    <a:pt x="8706" y="2132"/>
                    <a:pt x="8483" y="1867"/>
                  </a:cubicBezTo>
                  <a:cubicBezTo>
                    <a:pt x="8294" y="1642"/>
                    <a:pt x="8127" y="1397"/>
                    <a:pt x="7945" y="1170"/>
                  </a:cubicBezTo>
                  <a:cubicBezTo>
                    <a:pt x="7748" y="927"/>
                    <a:pt x="7566" y="662"/>
                    <a:pt x="7334" y="452"/>
                  </a:cubicBezTo>
                  <a:cubicBezTo>
                    <a:pt x="7007" y="156"/>
                    <a:pt x="6634" y="14"/>
                    <a:pt x="6265" y="14"/>
                  </a:cubicBezTo>
                  <a:cubicBezTo>
                    <a:pt x="5877" y="14"/>
                    <a:pt x="5494" y="172"/>
                    <a:pt x="5175" y="475"/>
                  </a:cubicBezTo>
                  <a:cubicBezTo>
                    <a:pt x="4965" y="677"/>
                    <a:pt x="4786" y="910"/>
                    <a:pt x="4602" y="1142"/>
                  </a:cubicBezTo>
                  <a:cubicBezTo>
                    <a:pt x="4458" y="1321"/>
                    <a:pt x="4344" y="1523"/>
                    <a:pt x="4200" y="1705"/>
                  </a:cubicBezTo>
                  <a:cubicBezTo>
                    <a:pt x="3906" y="2088"/>
                    <a:pt x="3573" y="2257"/>
                    <a:pt x="3254" y="2257"/>
                  </a:cubicBezTo>
                  <a:cubicBezTo>
                    <a:pt x="2901" y="2257"/>
                    <a:pt x="2565" y="2051"/>
                    <a:pt x="2316" y="1700"/>
                  </a:cubicBezTo>
                  <a:cubicBezTo>
                    <a:pt x="2109" y="1410"/>
                    <a:pt x="1889" y="1124"/>
                    <a:pt x="1680" y="839"/>
                  </a:cubicBezTo>
                  <a:cubicBezTo>
                    <a:pt x="1440" y="511"/>
                    <a:pt x="1129" y="263"/>
                    <a:pt x="753" y="101"/>
                  </a:cubicBezTo>
                  <a:cubicBezTo>
                    <a:pt x="641" y="54"/>
                    <a:pt x="526" y="19"/>
                    <a:pt x="412" y="19"/>
                  </a:cubicBezTo>
                  <a:cubicBezTo>
                    <a:pt x="342" y="19"/>
                    <a:pt x="273" y="32"/>
                    <a:pt x="205" y="64"/>
                  </a:cubicBezTo>
                  <a:cubicBezTo>
                    <a:pt x="122" y="101"/>
                    <a:pt x="31" y="200"/>
                    <a:pt x="16" y="286"/>
                  </a:cubicBezTo>
                  <a:cubicBezTo>
                    <a:pt x="0" y="372"/>
                    <a:pt x="53" y="490"/>
                    <a:pt x="117" y="561"/>
                  </a:cubicBezTo>
                  <a:cubicBezTo>
                    <a:pt x="182" y="632"/>
                    <a:pt x="291" y="690"/>
                    <a:pt x="387" y="705"/>
                  </a:cubicBezTo>
                  <a:cubicBezTo>
                    <a:pt x="826" y="768"/>
                    <a:pt x="1079" y="1071"/>
                    <a:pt x="1314" y="1402"/>
                  </a:cubicBezTo>
                  <a:cubicBezTo>
                    <a:pt x="1470" y="1627"/>
                    <a:pt x="1619" y="1862"/>
                    <a:pt x="1796" y="2066"/>
                  </a:cubicBezTo>
                  <a:cubicBezTo>
                    <a:pt x="1973" y="2271"/>
                    <a:pt x="2162" y="2473"/>
                    <a:pt x="2379" y="2634"/>
                  </a:cubicBezTo>
                  <a:cubicBezTo>
                    <a:pt x="2639" y="2826"/>
                    <a:pt x="2946" y="2919"/>
                    <a:pt x="3256" y="2919"/>
                  </a:cubicBezTo>
                  <a:cubicBezTo>
                    <a:pt x="3565" y="2919"/>
                    <a:pt x="3877" y="2826"/>
                    <a:pt x="4147" y="2647"/>
                  </a:cubicBezTo>
                  <a:cubicBezTo>
                    <a:pt x="4473" y="2430"/>
                    <a:pt x="4680" y="2117"/>
                    <a:pt x="4912" y="1816"/>
                  </a:cubicBezTo>
                  <a:cubicBezTo>
                    <a:pt x="5117" y="1551"/>
                    <a:pt x="5316" y="1283"/>
                    <a:pt x="5531" y="1023"/>
                  </a:cubicBezTo>
                  <a:cubicBezTo>
                    <a:pt x="5705" y="808"/>
                    <a:pt x="5945" y="724"/>
                    <a:pt x="6220" y="724"/>
                  </a:cubicBezTo>
                  <a:cubicBezTo>
                    <a:pt x="6236" y="724"/>
                    <a:pt x="6252" y="725"/>
                    <a:pt x="6268" y="725"/>
                  </a:cubicBezTo>
                  <a:cubicBezTo>
                    <a:pt x="6287" y="724"/>
                    <a:pt x="6305" y="724"/>
                    <a:pt x="6323" y="724"/>
                  </a:cubicBezTo>
                  <a:cubicBezTo>
                    <a:pt x="6606" y="724"/>
                    <a:pt x="6858" y="818"/>
                    <a:pt x="7041" y="1043"/>
                  </a:cubicBezTo>
                  <a:cubicBezTo>
                    <a:pt x="7213" y="1255"/>
                    <a:pt x="7369" y="1478"/>
                    <a:pt x="7539" y="1692"/>
                  </a:cubicBezTo>
                  <a:cubicBezTo>
                    <a:pt x="7715" y="1925"/>
                    <a:pt x="7882" y="2170"/>
                    <a:pt x="8082" y="2384"/>
                  </a:cubicBezTo>
                  <a:cubicBezTo>
                    <a:pt x="8415" y="2740"/>
                    <a:pt x="8848" y="2911"/>
                    <a:pt x="9274" y="2911"/>
                  </a:cubicBezTo>
                  <a:cubicBezTo>
                    <a:pt x="9724" y="2911"/>
                    <a:pt x="10166" y="2721"/>
                    <a:pt x="10476" y="2354"/>
                  </a:cubicBezTo>
                  <a:cubicBezTo>
                    <a:pt x="10665" y="2129"/>
                    <a:pt x="10847" y="1899"/>
                    <a:pt x="11029" y="1667"/>
                  </a:cubicBezTo>
                  <a:cubicBezTo>
                    <a:pt x="11200" y="1452"/>
                    <a:pt x="11352" y="1225"/>
                    <a:pt x="11536" y="1028"/>
                  </a:cubicBezTo>
                  <a:cubicBezTo>
                    <a:pt x="11740" y="810"/>
                    <a:pt x="12007" y="699"/>
                    <a:pt x="12274" y="699"/>
                  </a:cubicBezTo>
                  <a:cubicBezTo>
                    <a:pt x="12529" y="699"/>
                    <a:pt x="12785" y="800"/>
                    <a:pt x="12988" y="1003"/>
                  </a:cubicBezTo>
                  <a:cubicBezTo>
                    <a:pt x="13211" y="1223"/>
                    <a:pt x="13385" y="1490"/>
                    <a:pt x="13582" y="1735"/>
                  </a:cubicBezTo>
                  <a:cubicBezTo>
                    <a:pt x="13794" y="1993"/>
                    <a:pt x="13993" y="2268"/>
                    <a:pt x="14233" y="2498"/>
                  </a:cubicBezTo>
                  <a:cubicBezTo>
                    <a:pt x="14521" y="2775"/>
                    <a:pt x="14909" y="2913"/>
                    <a:pt x="15295" y="2913"/>
                  </a:cubicBezTo>
                  <a:cubicBezTo>
                    <a:pt x="15703" y="2913"/>
                    <a:pt x="16110" y="2758"/>
                    <a:pt x="16395" y="2450"/>
                  </a:cubicBezTo>
                  <a:cubicBezTo>
                    <a:pt x="16595" y="2235"/>
                    <a:pt x="16774" y="2006"/>
                    <a:pt x="16958" y="1776"/>
                  </a:cubicBezTo>
                  <a:cubicBezTo>
                    <a:pt x="17140" y="1546"/>
                    <a:pt x="17314" y="1309"/>
                    <a:pt x="17491" y="1074"/>
                  </a:cubicBezTo>
                  <a:cubicBezTo>
                    <a:pt x="17698" y="798"/>
                    <a:pt x="17986" y="715"/>
                    <a:pt x="18322" y="715"/>
                  </a:cubicBezTo>
                  <a:cubicBezTo>
                    <a:pt x="18638" y="715"/>
                    <a:pt x="18898" y="826"/>
                    <a:pt x="19092" y="1071"/>
                  </a:cubicBezTo>
                  <a:cubicBezTo>
                    <a:pt x="19324" y="1367"/>
                    <a:pt x="19554" y="1667"/>
                    <a:pt x="19774" y="1978"/>
                  </a:cubicBezTo>
                  <a:cubicBezTo>
                    <a:pt x="19994" y="2291"/>
                    <a:pt x="20256" y="2559"/>
                    <a:pt x="20590" y="2748"/>
                  </a:cubicBezTo>
                  <a:cubicBezTo>
                    <a:pt x="20753" y="2841"/>
                    <a:pt x="20926" y="2902"/>
                    <a:pt x="21105" y="2902"/>
                  </a:cubicBezTo>
                  <a:cubicBezTo>
                    <a:pt x="21212" y="2902"/>
                    <a:pt x="21322" y="2880"/>
                    <a:pt x="21433" y="2829"/>
                  </a:cubicBezTo>
                  <a:cubicBezTo>
                    <a:pt x="21610" y="2751"/>
                    <a:pt x="21638" y="2531"/>
                    <a:pt x="21481" y="2422"/>
                  </a:cubicBezTo>
                  <a:cubicBezTo>
                    <a:pt x="21378" y="2354"/>
                    <a:pt x="21264" y="2286"/>
                    <a:pt x="21145" y="2256"/>
                  </a:cubicBezTo>
                  <a:cubicBezTo>
                    <a:pt x="20713" y="2132"/>
                    <a:pt x="20431" y="1841"/>
                    <a:pt x="20193" y="1478"/>
                  </a:cubicBezTo>
                  <a:cubicBezTo>
                    <a:pt x="20044" y="1250"/>
                    <a:pt x="19893" y="1018"/>
                    <a:pt x="19711" y="819"/>
                  </a:cubicBezTo>
                  <a:cubicBezTo>
                    <a:pt x="19514" y="606"/>
                    <a:pt x="19297" y="402"/>
                    <a:pt x="19057" y="238"/>
                  </a:cubicBezTo>
                  <a:cubicBezTo>
                    <a:pt x="18818" y="73"/>
                    <a:pt x="18574" y="0"/>
                    <a:pt x="18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852475" y="-50283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6827093" y="444625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361302" y="4180297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" name="Google Shape;349;p10"/>
            <p:cNvGrpSpPr/>
            <p:nvPr/>
          </p:nvGrpSpPr>
          <p:grpSpPr>
            <a:xfrm>
              <a:off x="-164149" y="408101"/>
              <a:ext cx="540628" cy="262781"/>
              <a:chOff x="-179336" y="-13036"/>
              <a:chExt cx="540628" cy="262781"/>
            </a:xfrm>
          </p:grpSpPr>
          <p:sp>
            <p:nvSpPr>
              <p:cNvPr id="350" name="Google Shape;350;p10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0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0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0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0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0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0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0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0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0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0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0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10"/>
            <p:cNvGrpSpPr/>
            <p:nvPr/>
          </p:nvGrpSpPr>
          <p:grpSpPr>
            <a:xfrm>
              <a:off x="8318163" y="4599428"/>
              <a:ext cx="542707" cy="380246"/>
              <a:chOff x="8899188" y="4302953"/>
              <a:chExt cx="542707" cy="380246"/>
            </a:xfrm>
          </p:grpSpPr>
          <p:sp>
            <p:nvSpPr>
              <p:cNvPr id="363" name="Google Shape;363;p10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0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0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0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0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0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0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0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0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0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0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0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0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0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0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0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9" name="Google Shape;379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11"/>
          <p:cNvGrpSpPr/>
          <p:nvPr/>
        </p:nvGrpSpPr>
        <p:grpSpPr>
          <a:xfrm>
            <a:off x="-11" y="84692"/>
            <a:ext cx="9332081" cy="4887827"/>
            <a:chOff x="-11" y="84692"/>
            <a:chExt cx="9332081" cy="4887827"/>
          </a:xfrm>
        </p:grpSpPr>
        <p:sp>
          <p:nvSpPr>
            <p:cNvPr id="382" name="Google Shape;382;p11"/>
            <p:cNvSpPr/>
            <p:nvPr/>
          </p:nvSpPr>
          <p:spPr>
            <a:xfrm>
              <a:off x="4288332" y="4762600"/>
              <a:ext cx="567352" cy="99774"/>
            </a:xfrm>
            <a:custGeom>
              <a:avLst/>
              <a:gdLst/>
              <a:ahLst/>
              <a:cxnLst/>
              <a:rect l="l" t="t" r="r" b="b"/>
              <a:pathLst>
                <a:path w="16644" h="2927" extrusionOk="0">
                  <a:moveTo>
                    <a:pt x="1360" y="0"/>
                  </a:moveTo>
                  <a:cubicBezTo>
                    <a:pt x="1035" y="0"/>
                    <a:pt x="730" y="140"/>
                    <a:pt x="413" y="357"/>
                  </a:cubicBezTo>
                  <a:cubicBezTo>
                    <a:pt x="314" y="425"/>
                    <a:pt x="219" y="503"/>
                    <a:pt x="99" y="503"/>
                  </a:cubicBezTo>
                  <a:cubicBezTo>
                    <a:pt x="71" y="503"/>
                    <a:pt x="42" y="498"/>
                    <a:pt x="11" y="489"/>
                  </a:cubicBezTo>
                  <a:cubicBezTo>
                    <a:pt x="11" y="868"/>
                    <a:pt x="11" y="1246"/>
                    <a:pt x="1" y="1638"/>
                  </a:cubicBezTo>
                  <a:cubicBezTo>
                    <a:pt x="223" y="1539"/>
                    <a:pt x="342" y="1335"/>
                    <a:pt x="498" y="1163"/>
                  </a:cubicBezTo>
                  <a:cubicBezTo>
                    <a:pt x="768" y="864"/>
                    <a:pt x="1054" y="713"/>
                    <a:pt x="1340" y="713"/>
                  </a:cubicBezTo>
                  <a:cubicBezTo>
                    <a:pt x="1622" y="713"/>
                    <a:pt x="1904" y="861"/>
                    <a:pt x="2170" y="1158"/>
                  </a:cubicBezTo>
                  <a:cubicBezTo>
                    <a:pt x="2395" y="1405"/>
                    <a:pt x="2587" y="1683"/>
                    <a:pt x="2776" y="1961"/>
                  </a:cubicBezTo>
                  <a:cubicBezTo>
                    <a:pt x="2956" y="2224"/>
                    <a:pt x="3163" y="2459"/>
                    <a:pt x="3423" y="2640"/>
                  </a:cubicBezTo>
                  <a:cubicBezTo>
                    <a:pt x="3688" y="2826"/>
                    <a:pt x="4016" y="2918"/>
                    <a:pt x="4345" y="2918"/>
                  </a:cubicBezTo>
                  <a:cubicBezTo>
                    <a:pt x="4667" y="2918"/>
                    <a:pt x="4990" y="2829"/>
                    <a:pt x="5251" y="2653"/>
                  </a:cubicBezTo>
                  <a:cubicBezTo>
                    <a:pt x="5519" y="2474"/>
                    <a:pt x="5716" y="2231"/>
                    <a:pt x="5905" y="1979"/>
                  </a:cubicBezTo>
                  <a:cubicBezTo>
                    <a:pt x="6107" y="1708"/>
                    <a:pt x="6307" y="1438"/>
                    <a:pt x="6509" y="1171"/>
                  </a:cubicBezTo>
                  <a:cubicBezTo>
                    <a:pt x="6724" y="882"/>
                    <a:pt x="7038" y="726"/>
                    <a:pt x="7359" y="726"/>
                  </a:cubicBezTo>
                  <a:cubicBezTo>
                    <a:pt x="7670" y="726"/>
                    <a:pt x="7987" y="873"/>
                    <a:pt x="8229" y="1188"/>
                  </a:cubicBezTo>
                  <a:cubicBezTo>
                    <a:pt x="8395" y="1405"/>
                    <a:pt x="8554" y="1630"/>
                    <a:pt x="8718" y="1847"/>
                  </a:cubicBezTo>
                  <a:cubicBezTo>
                    <a:pt x="8845" y="2019"/>
                    <a:pt x="8958" y="2196"/>
                    <a:pt x="9102" y="2347"/>
                  </a:cubicBezTo>
                  <a:cubicBezTo>
                    <a:pt x="9319" y="2577"/>
                    <a:pt x="9557" y="2804"/>
                    <a:pt x="9875" y="2870"/>
                  </a:cubicBezTo>
                  <a:cubicBezTo>
                    <a:pt x="10050" y="2907"/>
                    <a:pt x="10221" y="2927"/>
                    <a:pt x="10387" y="2927"/>
                  </a:cubicBezTo>
                  <a:cubicBezTo>
                    <a:pt x="10844" y="2927"/>
                    <a:pt x="11261" y="2773"/>
                    <a:pt x="11600" y="2375"/>
                  </a:cubicBezTo>
                  <a:cubicBezTo>
                    <a:pt x="11789" y="2150"/>
                    <a:pt x="11953" y="1905"/>
                    <a:pt x="12135" y="1676"/>
                  </a:cubicBezTo>
                  <a:cubicBezTo>
                    <a:pt x="12320" y="1443"/>
                    <a:pt x="12489" y="1198"/>
                    <a:pt x="12701" y="999"/>
                  </a:cubicBezTo>
                  <a:cubicBezTo>
                    <a:pt x="12901" y="810"/>
                    <a:pt x="13141" y="717"/>
                    <a:pt x="13382" y="717"/>
                  </a:cubicBezTo>
                  <a:cubicBezTo>
                    <a:pt x="13642" y="717"/>
                    <a:pt x="13903" y="825"/>
                    <a:pt x="14113" y="1037"/>
                  </a:cubicBezTo>
                  <a:cubicBezTo>
                    <a:pt x="14244" y="1171"/>
                    <a:pt x="14353" y="1327"/>
                    <a:pt x="14466" y="1479"/>
                  </a:cubicBezTo>
                  <a:cubicBezTo>
                    <a:pt x="14656" y="1731"/>
                    <a:pt x="14825" y="1996"/>
                    <a:pt x="15034" y="2234"/>
                  </a:cubicBezTo>
                  <a:cubicBezTo>
                    <a:pt x="15199" y="2421"/>
                    <a:pt x="15390" y="2587"/>
                    <a:pt x="15592" y="2736"/>
                  </a:cubicBezTo>
                  <a:cubicBezTo>
                    <a:pt x="15763" y="2860"/>
                    <a:pt x="15954" y="2918"/>
                    <a:pt x="16152" y="2918"/>
                  </a:cubicBezTo>
                  <a:cubicBezTo>
                    <a:pt x="16246" y="2918"/>
                    <a:pt x="16341" y="2905"/>
                    <a:pt x="16436" y="2880"/>
                  </a:cubicBezTo>
                  <a:cubicBezTo>
                    <a:pt x="16517" y="2858"/>
                    <a:pt x="16618" y="2751"/>
                    <a:pt x="16630" y="2673"/>
                  </a:cubicBezTo>
                  <a:cubicBezTo>
                    <a:pt x="16643" y="2592"/>
                    <a:pt x="16577" y="2466"/>
                    <a:pt x="16509" y="2416"/>
                  </a:cubicBezTo>
                  <a:cubicBezTo>
                    <a:pt x="16391" y="2335"/>
                    <a:pt x="16244" y="2297"/>
                    <a:pt x="16108" y="2244"/>
                  </a:cubicBezTo>
                  <a:cubicBezTo>
                    <a:pt x="15845" y="2143"/>
                    <a:pt x="15625" y="1994"/>
                    <a:pt x="15464" y="1756"/>
                  </a:cubicBezTo>
                  <a:cubicBezTo>
                    <a:pt x="15360" y="1600"/>
                    <a:pt x="15247" y="1448"/>
                    <a:pt x="15128" y="1299"/>
                  </a:cubicBezTo>
                  <a:cubicBezTo>
                    <a:pt x="14936" y="1049"/>
                    <a:pt x="14762" y="779"/>
                    <a:pt x="14532" y="567"/>
                  </a:cubicBezTo>
                  <a:cubicBezTo>
                    <a:pt x="14138" y="207"/>
                    <a:pt x="13758" y="20"/>
                    <a:pt x="13373" y="20"/>
                  </a:cubicBezTo>
                  <a:cubicBezTo>
                    <a:pt x="13007" y="20"/>
                    <a:pt x="12636" y="188"/>
                    <a:pt x="12241" y="534"/>
                  </a:cubicBezTo>
                  <a:cubicBezTo>
                    <a:pt x="12178" y="590"/>
                    <a:pt x="12118" y="653"/>
                    <a:pt x="12067" y="719"/>
                  </a:cubicBezTo>
                  <a:cubicBezTo>
                    <a:pt x="11938" y="883"/>
                    <a:pt x="11812" y="1049"/>
                    <a:pt x="11686" y="1216"/>
                  </a:cubicBezTo>
                  <a:cubicBezTo>
                    <a:pt x="11522" y="1436"/>
                    <a:pt x="11373" y="1666"/>
                    <a:pt x="11188" y="1868"/>
                  </a:cubicBezTo>
                  <a:cubicBezTo>
                    <a:pt x="10933" y="2152"/>
                    <a:pt x="10654" y="2294"/>
                    <a:pt x="10373" y="2294"/>
                  </a:cubicBezTo>
                  <a:cubicBezTo>
                    <a:pt x="10095" y="2294"/>
                    <a:pt x="9817" y="2155"/>
                    <a:pt x="9559" y="1878"/>
                  </a:cubicBezTo>
                  <a:cubicBezTo>
                    <a:pt x="9418" y="1721"/>
                    <a:pt x="9312" y="1539"/>
                    <a:pt x="9178" y="1375"/>
                  </a:cubicBezTo>
                  <a:cubicBezTo>
                    <a:pt x="8941" y="1077"/>
                    <a:pt x="8726" y="756"/>
                    <a:pt x="8448" y="506"/>
                  </a:cubicBezTo>
                  <a:cubicBezTo>
                    <a:pt x="8081" y="179"/>
                    <a:pt x="7721" y="14"/>
                    <a:pt x="7360" y="14"/>
                  </a:cubicBezTo>
                  <a:cubicBezTo>
                    <a:pt x="6998" y="14"/>
                    <a:pt x="6634" y="181"/>
                    <a:pt x="6259" y="517"/>
                  </a:cubicBezTo>
                  <a:cubicBezTo>
                    <a:pt x="6072" y="681"/>
                    <a:pt x="5918" y="885"/>
                    <a:pt x="5759" y="1082"/>
                  </a:cubicBezTo>
                  <a:cubicBezTo>
                    <a:pt x="5653" y="1211"/>
                    <a:pt x="5569" y="1360"/>
                    <a:pt x="5466" y="1491"/>
                  </a:cubicBezTo>
                  <a:cubicBezTo>
                    <a:pt x="5337" y="1658"/>
                    <a:pt x="5213" y="1832"/>
                    <a:pt x="5062" y="1974"/>
                  </a:cubicBezTo>
                  <a:cubicBezTo>
                    <a:pt x="4843" y="2183"/>
                    <a:pt x="4593" y="2287"/>
                    <a:pt x="4344" y="2287"/>
                  </a:cubicBezTo>
                  <a:cubicBezTo>
                    <a:pt x="4085" y="2287"/>
                    <a:pt x="3826" y="2174"/>
                    <a:pt x="3605" y="1948"/>
                  </a:cubicBezTo>
                  <a:cubicBezTo>
                    <a:pt x="3458" y="1802"/>
                    <a:pt x="3342" y="1620"/>
                    <a:pt x="3216" y="1453"/>
                  </a:cubicBezTo>
                  <a:cubicBezTo>
                    <a:pt x="3026" y="1201"/>
                    <a:pt x="2865" y="923"/>
                    <a:pt x="2647" y="698"/>
                  </a:cubicBezTo>
                  <a:cubicBezTo>
                    <a:pt x="2157" y="198"/>
                    <a:pt x="1745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886298" y="4622703"/>
              <a:ext cx="227398" cy="227159"/>
            </a:xfrm>
            <a:custGeom>
              <a:avLst/>
              <a:gdLst/>
              <a:ahLst/>
              <a:cxnLst/>
              <a:rect l="l" t="t" r="r" b="b"/>
              <a:pathLst>
                <a:path w="6671" h="6664" extrusionOk="0">
                  <a:moveTo>
                    <a:pt x="3301" y="1080"/>
                  </a:moveTo>
                  <a:cubicBezTo>
                    <a:pt x="3319" y="1080"/>
                    <a:pt x="3337" y="1081"/>
                    <a:pt x="3354" y="1081"/>
                  </a:cubicBezTo>
                  <a:cubicBezTo>
                    <a:pt x="4556" y="1111"/>
                    <a:pt x="5584" y="2071"/>
                    <a:pt x="5559" y="3359"/>
                  </a:cubicBezTo>
                  <a:cubicBezTo>
                    <a:pt x="5574" y="4784"/>
                    <a:pt x="4251" y="5602"/>
                    <a:pt x="3318" y="5602"/>
                  </a:cubicBezTo>
                  <a:cubicBezTo>
                    <a:pt x="3315" y="5602"/>
                    <a:pt x="3312" y="5602"/>
                    <a:pt x="3309" y="5602"/>
                  </a:cubicBezTo>
                  <a:cubicBezTo>
                    <a:pt x="2342" y="5597"/>
                    <a:pt x="1082" y="4670"/>
                    <a:pt x="1094" y="3311"/>
                  </a:cubicBezTo>
                  <a:cubicBezTo>
                    <a:pt x="1107" y="2103"/>
                    <a:pt x="2167" y="1080"/>
                    <a:pt x="3301" y="1080"/>
                  </a:cubicBezTo>
                  <a:close/>
                  <a:moveTo>
                    <a:pt x="3328" y="0"/>
                  </a:moveTo>
                  <a:cubicBezTo>
                    <a:pt x="1720" y="0"/>
                    <a:pt x="26" y="1324"/>
                    <a:pt x="13" y="3321"/>
                  </a:cubicBezTo>
                  <a:cubicBezTo>
                    <a:pt x="1" y="5316"/>
                    <a:pt x="1712" y="6664"/>
                    <a:pt x="3234" y="6664"/>
                  </a:cubicBezTo>
                  <a:cubicBezTo>
                    <a:pt x="3263" y="6664"/>
                    <a:pt x="3292" y="6663"/>
                    <a:pt x="3322" y="6662"/>
                  </a:cubicBezTo>
                  <a:cubicBezTo>
                    <a:pt x="3326" y="6662"/>
                    <a:pt x="3331" y="6662"/>
                    <a:pt x="3335" y="6662"/>
                  </a:cubicBezTo>
                  <a:cubicBezTo>
                    <a:pt x="5157" y="6662"/>
                    <a:pt x="6645" y="5175"/>
                    <a:pt x="6658" y="3346"/>
                  </a:cubicBezTo>
                  <a:cubicBezTo>
                    <a:pt x="6670" y="1374"/>
                    <a:pt x="5001" y="10"/>
                    <a:pt x="3347" y="0"/>
                  </a:cubicBezTo>
                  <a:cubicBezTo>
                    <a:pt x="3341" y="0"/>
                    <a:pt x="3335" y="0"/>
                    <a:pt x="3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8560826" y="539494"/>
              <a:ext cx="228557" cy="226511"/>
            </a:xfrm>
            <a:custGeom>
              <a:avLst/>
              <a:gdLst/>
              <a:ahLst/>
              <a:cxnLst/>
              <a:rect l="l" t="t" r="r" b="b"/>
              <a:pathLst>
                <a:path w="6705" h="6645" extrusionOk="0">
                  <a:moveTo>
                    <a:pt x="3306" y="1099"/>
                  </a:moveTo>
                  <a:cubicBezTo>
                    <a:pt x="3335" y="1099"/>
                    <a:pt x="3363" y="1100"/>
                    <a:pt x="3392" y="1101"/>
                  </a:cubicBezTo>
                  <a:cubicBezTo>
                    <a:pt x="4654" y="1154"/>
                    <a:pt x="5611" y="2119"/>
                    <a:pt x="5586" y="3382"/>
                  </a:cubicBezTo>
                  <a:cubicBezTo>
                    <a:pt x="5557" y="4728"/>
                    <a:pt x="4431" y="5547"/>
                    <a:pt x="3449" y="5547"/>
                  </a:cubicBezTo>
                  <a:cubicBezTo>
                    <a:pt x="3413" y="5547"/>
                    <a:pt x="3377" y="5546"/>
                    <a:pt x="3341" y="5543"/>
                  </a:cubicBezTo>
                  <a:cubicBezTo>
                    <a:pt x="3322" y="5544"/>
                    <a:pt x="3303" y="5544"/>
                    <a:pt x="3283" y="5544"/>
                  </a:cubicBezTo>
                  <a:cubicBezTo>
                    <a:pt x="2137" y="5544"/>
                    <a:pt x="1109" y="4587"/>
                    <a:pt x="1124" y="3298"/>
                  </a:cubicBezTo>
                  <a:cubicBezTo>
                    <a:pt x="1136" y="1972"/>
                    <a:pt x="2231" y="1099"/>
                    <a:pt x="3306" y="1099"/>
                  </a:cubicBezTo>
                  <a:close/>
                  <a:moveTo>
                    <a:pt x="3348" y="0"/>
                  </a:moveTo>
                  <a:cubicBezTo>
                    <a:pt x="1418" y="0"/>
                    <a:pt x="71" y="1626"/>
                    <a:pt x="38" y="3230"/>
                  </a:cubicBezTo>
                  <a:cubicBezTo>
                    <a:pt x="0" y="5013"/>
                    <a:pt x="1402" y="6642"/>
                    <a:pt x="3321" y="6644"/>
                  </a:cubicBezTo>
                  <a:cubicBezTo>
                    <a:pt x="3323" y="6644"/>
                    <a:pt x="3324" y="6644"/>
                    <a:pt x="3326" y="6644"/>
                  </a:cubicBezTo>
                  <a:cubicBezTo>
                    <a:pt x="5245" y="6644"/>
                    <a:pt x="6662" y="5153"/>
                    <a:pt x="6659" y="3351"/>
                  </a:cubicBezTo>
                  <a:cubicBezTo>
                    <a:pt x="6705" y="1513"/>
                    <a:pt x="5228" y="18"/>
                    <a:pt x="3384" y="0"/>
                  </a:cubicBezTo>
                  <a:cubicBezTo>
                    <a:pt x="3372" y="0"/>
                    <a:pt x="3360" y="0"/>
                    <a:pt x="3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0" y="84692"/>
              <a:ext cx="738131" cy="99467"/>
            </a:xfrm>
            <a:custGeom>
              <a:avLst/>
              <a:gdLst/>
              <a:ahLst/>
              <a:cxnLst/>
              <a:rect l="l" t="t" r="r" b="b"/>
              <a:pathLst>
                <a:path w="21654" h="2918" extrusionOk="0">
                  <a:moveTo>
                    <a:pt x="6311" y="1"/>
                  </a:moveTo>
                  <a:cubicBezTo>
                    <a:pt x="6155" y="1"/>
                    <a:pt x="5999" y="32"/>
                    <a:pt x="5842" y="94"/>
                  </a:cubicBezTo>
                  <a:cubicBezTo>
                    <a:pt x="5463" y="245"/>
                    <a:pt x="5145" y="473"/>
                    <a:pt x="4903" y="809"/>
                  </a:cubicBezTo>
                  <a:cubicBezTo>
                    <a:pt x="4680" y="1114"/>
                    <a:pt x="4466" y="1427"/>
                    <a:pt x="4223" y="1715"/>
                  </a:cubicBezTo>
                  <a:cubicBezTo>
                    <a:pt x="4079" y="1884"/>
                    <a:pt x="3895" y="2036"/>
                    <a:pt x="3708" y="2162"/>
                  </a:cubicBezTo>
                  <a:cubicBezTo>
                    <a:pt x="3585" y="2245"/>
                    <a:pt x="3457" y="2283"/>
                    <a:pt x="3326" y="2283"/>
                  </a:cubicBezTo>
                  <a:cubicBezTo>
                    <a:pt x="3197" y="2283"/>
                    <a:pt x="3066" y="2246"/>
                    <a:pt x="2933" y="2177"/>
                  </a:cubicBezTo>
                  <a:cubicBezTo>
                    <a:pt x="2703" y="2061"/>
                    <a:pt x="2514" y="1900"/>
                    <a:pt x="2362" y="1695"/>
                  </a:cubicBezTo>
                  <a:cubicBezTo>
                    <a:pt x="2150" y="1407"/>
                    <a:pt x="1938" y="1122"/>
                    <a:pt x="1731" y="831"/>
                  </a:cubicBezTo>
                  <a:cubicBezTo>
                    <a:pt x="1461" y="458"/>
                    <a:pt x="1107" y="208"/>
                    <a:pt x="678" y="64"/>
                  </a:cubicBezTo>
                  <a:cubicBezTo>
                    <a:pt x="584" y="32"/>
                    <a:pt x="479" y="22"/>
                    <a:pt x="376" y="22"/>
                  </a:cubicBezTo>
                  <a:cubicBezTo>
                    <a:pt x="353" y="22"/>
                    <a:pt x="331" y="22"/>
                    <a:pt x="309" y="23"/>
                  </a:cubicBezTo>
                  <a:cubicBezTo>
                    <a:pt x="160" y="23"/>
                    <a:pt x="94" y="142"/>
                    <a:pt x="51" y="263"/>
                  </a:cubicBezTo>
                  <a:cubicBezTo>
                    <a:pt x="1" y="402"/>
                    <a:pt x="77" y="508"/>
                    <a:pt x="173" y="591"/>
                  </a:cubicBezTo>
                  <a:cubicBezTo>
                    <a:pt x="236" y="642"/>
                    <a:pt x="322" y="685"/>
                    <a:pt x="400" y="692"/>
                  </a:cubicBezTo>
                  <a:cubicBezTo>
                    <a:pt x="796" y="730"/>
                    <a:pt x="1041" y="978"/>
                    <a:pt x="1264" y="1268"/>
                  </a:cubicBezTo>
                  <a:cubicBezTo>
                    <a:pt x="1390" y="1437"/>
                    <a:pt x="1498" y="1614"/>
                    <a:pt x="1632" y="1778"/>
                  </a:cubicBezTo>
                  <a:cubicBezTo>
                    <a:pt x="1827" y="2021"/>
                    <a:pt x="2034" y="2263"/>
                    <a:pt x="2246" y="2493"/>
                  </a:cubicBezTo>
                  <a:cubicBezTo>
                    <a:pt x="2480" y="2746"/>
                    <a:pt x="2890" y="2899"/>
                    <a:pt x="3313" y="2899"/>
                  </a:cubicBezTo>
                  <a:cubicBezTo>
                    <a:pt x="3693" y="2899"/>
                    <a:pt x="4083" y="2776"/>
                    <a:pt x="4367" y="2490"/>
                  </a:cubicBezTo>
                  <a:cubicBezTo>
                    <a:pt x="4602" y="2253"/>
                    <a:pt x="4809" y="1985"/>
                    <a:pt x="5019" y="1728"/>
                  </a:cubicBezTo>
                  <a:cubicBezTo>
                    <a:pt x="5203" y="1501"/>
                    <a:pt x="5377" y="1263"/>
                    <a:pt x="5559" y="1033"/>
                  </a:cubicBezTo>
                  <a:cubicBezTo>
                    <a:pt x="5736" y="814"/>
                    <a:pt x="5965" y="707"/>
                    <a:pt x="6235" y="707"/>
                  </a:cubicBezTo>
                  <a:cubicBezTo>
                    <a:pt x="6269" y="707"/>
                    <a:pt x="6304" y="709"/>
                    <a:pt x="6340" y="713"/>
                  </a:cubicBezTo>
                  <a:cubicBezTo>
                    <a:pt x="6371" y="709"/>
                    <a:pt x="6402" y="708"/>
                    <a:pt x="6432" y="708"/>
                  </a:cubicBezTo>
                  <a:cubicBezTo>
                    <a:pt x="6662" y="708"/>
                    <a:pt x="6857" y="802"/>
                    <a:pt x="7009" y="998"/>
                  </a:cubicBezTo>
                  <a:cubicBezTo>
                    <a:pt x="7211" y="1238"/>
                    <a:pt x="7400" y="1490"/>
                    <a:pt x="7602" y="1730"/>
                  </a:cubicBezTo>
                  <a:cubicBezTo>
                    <a:pt x="7830" y="2006"/>
                    <a:pt x="8049" y="2286"/>
                    <a:pt x="8297" y="2541"/>
                  </a:cubicBezTo>
                  <a:cubicBezTo>
                    <a:pt x="8533" y="2784"/>
                    <a:pt x="8930" y="2918"/>
                    <a:pt x="9331" y="2918"/>
                  </a:cubicBezTo>
                  <a:cubicBezTo>
                    <a:pt x="9698" y="2918"/>
                    <a:pt x="10068" y="2806"/>
                    <a:pt x="10322" y="2564"/>
                  </a:cubicBezTo>
                  <a:cubicBezTo>
                    <a:pt x="10534" y="2364"/>
                    <a:pt x="10731" y="2139"/>
                    <a:pt x="10913" y="1912"/>
                  </a:cubicBezTo>
                  <a:cubicBezTo>
                    <a:pt x="11110" y="1670"/>
                    <a:pt x="11282" y="1405"/>
                    <a:pt x="11476" y="1155"/>
                  </a:cubicBezTo>
                  <a:cubicBezTo>
                    <a:pt x="11709" y="859"/>
                    <a:pt x="12028" y="715"/>
                    <a:pt x="12343" y="715"/>
                  </a:cubicBezTo>
                  <a:cubicBezTo>
                    <a:pt x="12668" y="715"/>
                    <a:pt x="12988" y="868"/>
                    <a:pt x="13201" y="1165"/>
                  </a:cubicBezTo>
                  <a:cubicBezTo>
                    <a:pt x="13385" y="1420"/>
                    <a:pt x="13565" y="1680"/>
                    <a:pt x="13762" y="1925"/>
                  </a:cubicBezTo>
                  <a:cubicBezTo>
                    <a:pt x="13928" y="2137"/>
                    <a:pt x="14108" y="2347"/>
                    <a:pt x="14300" y="2536"/>
                  </a:cubicBezTo>
                  <a:cubicBezTo>
                    <a:pt x="14551" y="2780"/>
                    <a:pt x="14940" y="2918"/>
                    <a:pt x="15339" y="2918"/>
                  </a:cubicBezTo>
                  <a:cubicBezTo>
                    <a:pt x="15712" y="2918"/>
                    <a:pt x="16093" y="2797"/>
                    <a:pt x="16378" y="2528"/>
                  </a:cubicBezTo>
                  <a:cubicBezTo>
                    <a:pt x="16590" y="2326"/>
                    <a:pt x="16772" y="2094"/>
                    <a:pt x="16956" y="1867"/>
                  </a:cubicBezTo>
                  <a:cubicBezTo>
                    <a:pt x="17166" y="1604"/>
                    <a:pt x="17360" y="1329"/>
                    <a:pt x="17567" y="1064"/>
                  </a:cubicBezTo>
                  <a:cubicBezTo>
                    <a:pt x="17753" y="826"/>
                    <a:pt x="18050" y="709"/>
                    <a:pt x="18345" y="709"/>
                  </a:cubicBezTo>
                  <a:cubicBezTo>
                    <a:pt x="18643" y="709"/>
                    <a:pt x="18939" y="829"/>
                    <a:pt x="19118" y="1064"/>
                  </a:cubicBezTo>
                  <a:cubicBezTo>
                    <a:pt x="19333" y="1349"/>
                    <a:pt x="19552" y="1629"/>
                    <a:pt x="19764" y="1917"/>
                  </a:cubicBezTo>
                  <a:cubicBezTo>
                    <a:pt x="19964" y="2187"/>
                    <a:pt x="20171" y="2450"/>
                    <a:pt x="20454" y="2645"/>
                  </a:cubicBezTo>
                  <a:cubicBezTo>
                    <a:pt x="20684" y="2804"/>
                    <a:pt x="20941" y="2884"/>
                    <a:pt x="21217" y="2905"/>
                  </a:cubicBezTo>
                  <a:cubicBezTo>
                    <a:pt x="21226" y="2905"/>
                    <a:pt x="21236" y="2905"/>
                    <a:pt x="21245" y="2905"/>
                  </a:cubicBezTo>
                  <a:cubicBezTo>
                    <a:pt x="21459" y="2905"/>
                    <a:pt x="21653" y="2772"/>
                    <a:pt x="21646" y="2624"/>
                  </a:cubicBezTo>
                  <a:cubicBezTo>
                    <a:pt x="21641" y="2450"/>
                    <a:pt x="21507" y="2377"/>
                    <a:pt x="21368" y="2321"/>
                  </a:cubicBezTo>
                  <a:cubicBezTo>
                    <a:pt x="21307" y="2299"/>
                    <a:pt x="21244" y="2296"/>
                    <a:pt x="21186" y="2273"/>
                  </a:cubicBezTo>
                  <a:cubicBezTo>
                    <a:pt x="20838" y="2152"/>
                    <a:pt x="20555" y="1948"/>
                    <a:pt x="20345" y="1642"/>
                  </a:cubicBezTo>
                  <a:cubicBezTo>
                    <a:pt x="20204" y="1432"/>
                    <a:pt x="20067" y="1218"/>
                    <a:pt x="19911" y="1023"/>
                  </a:cubicBezTo>
                  <a:cubicBezTo>
                    <a:pt x="19742" y="809"/>
                    <a:pt x="19575" y="581"/>
                    <a:pt x="19363" y="417"/>
                  </a:cubicBezTo>
                  <a:cubicBezTo>
                    <a:pt x="19037" y="162"/>
                    <a:pt x="18698" y="14"/>
                    <a:pt x="18345" y="14"/>
                  </a:cubicBezTo>
                  <a:cubicBezTo>
                    <a:pt x="18107" y="14"/>
                    <a:pt x="17862" y="81"/>
                    <a:pt x="17610" y="228"/>
                  </a:cubicBezTo>
                  <a:cubicBezTo>
                    <a:pt x="17292" y="415"/>
                    <a:pt x="17050" y="662"/>
                    <a:pt x="16827" y="945"/>
                  </a:cubicBezTo>
                  <a:cubicBezTo>
                    <a:pt x="16686" y="1124"/>
                    <a:pt x="16572" y="1329"/>
                    <a:pt x="16428" y="1508"/>
                  </a:cubicBezTo>
                  <a:cubicBezTo>
                    <a:pt x="16269" y="1705"/>
                    <a:pt x="16113" y="1907"/>
                    <a:pt x="15916" y="2059"/>
                  </a:cubicBezTo>
                  <a:cubicBezTo>
                    <a:pt x="15710" y="2218"/>
                    <a:pt x="15525" y="2298"/>
                    <a:pt x="15338" y="2298"/>
                  </a:cubicBezTo>
                  <a:cubicBezTo>
                    <a:pt x="15156" y="2298"/>
                    <a:pt x="14972" y="2221"/>
                    <a:pt x="14767" y="2069"/>
                  </a:cubicBezTo>
                  <a:cubicBezTo>
                    <a:pt x="14585" y="1932"/>
                    <a:pt x="14428" y="1753"/>
                    <a:pt x="14284" y="1576"/>
                  </a:cubicBezTo>
                  <a:cubicBezTo>
                    <a:pt x="14138" y="1400"/>
                    <a:pt x="14032" y="1190"/>
                    <a:pt x="13890" y="1008"/>
                  </a:cubicBezTo>
                  <a:cubicBezTo>
                    <a:pt x="13734" y="809"/>
                    <a:pt x="13587" y="594"/>
                    <a:pt x="13390" y="442"/>
                  </a:cubicBezTo>
                  <a:cubicBezTo>
                    <a:pt x="13021" y="153"/>
                    <a:pt x="12677" y="5"/>
                    <a:pt x="12332" y="5"/>
                  </a:cubicBezTo>
                  <a:cubicBezTo>
                    <a:pt x="11991" y="5"/>
                    <a:pt x="11648" y="150"/>
                    <a:pt x="11279" y="445"/>
                  </a:cubicBezTo>
                  <a:cubicBezTo>
                    <a:pt x="11102" y="584"/>
                    <a:pt x="10961" y="776"/>
                    <a:pt x="10817" y="958"/>
                  </a:cubicBezTo>
                  <a:cubicBezTo>
                    <a:pt x="10623" y="1203"/>
                    <a:pt x="10456" y="1475"/>
                    <a:pt x="10249" y="1710"/>
                  </a:cubicBezTo>
                  <a:cubicBezTo>
                    <a:pt x="10102" y="1884"/>
                    <a:pt x="9921" y="2036"/>
                    <a:pt x="9731" y="2162"/>
                  </a:cubicBezTo>
                  <a:cubicBezTo>
                    <a:pt x="9598" y="2251"/>
                    <a:pt x="9456" y="2298"/>
                    <a:pt x="9314" y="2298"/>
                  </a:cubicBezTo>
                  <a:cubicBezTo>
                    <a:pt x="9175" y="2298"/>
                    <a:pt x="9036" y="2252"/>
                    <a:pt x="8905" y="2157"/>
                  </a:cubicBezTo>
                  <a:cubicBezTo>
                    <a:pt x="8688" y="1996"/>
                    <a:pt x="8481" y="1809"/>
                    <a:pt x="8309" y="1604"/>
                  </a:cubicBezTo>
                  <a:cubicBezTo>
                    <a:pt x="8090" y="1349"/>
                    <a:pt x="7910" y="1064"/>
                    <a:pt x="7716" y="788"/>
                  </a:cubicBezTo>
                  <a:cubicBezTo>
                    <a:pt x="7471" y="453"/>
                    <a:pt x="7138" y="243"/>
                    <a:pt x="6761" y="91"/>
                  </a:cubicBezTo>
                  <a:cubicBezTo>
                    <a:pt x="6612" y="30"/>
                    <a:pt x="6462" y="1"/>
                    <a:pt x="6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560818" y="4295105"/>
              <a:ext cx="736051" cy="99433"/>
            </a:xfrm>
            <a:custGeom>
              <a:avLst/>
              <a:gdLst/>
              <a:ahLst/>
              <a:cxnLst/>
              <a:rect l="l" t="t" r="r" b="b"/>
              <a:pathLst>
                <a:path w="21593" h="2917" extrusionOk="0">
                  <a:moveTo>
                    <a:pt x="12258" y="1"/>
                  </a:moveTo>
                  <a:cubicBezTo>
                    <a:pt x="11853" y="1"/>
                    <a:pt x="11451" y="159"/>
                    <a:pt x="11137" y="471"/>
                  </a:cubicBezTo>
                  <a:cubicBezTo>
                    <a:pt x="10900" y="709"/>
                    <a:pt x="10713" y="994"/>
                    <a:pt x="10501" y="1254"/>
                  </a:cubicBezTo>
                  <a:cubicBezTo>
                    <a:pt x="10319" y="1482"/>
                    <a:pt x="10134" y="1714"/>
                    <a:pt x="9945" y="1936"/>
                  </a:cubicBezTo>
                  <a:cubicBezTo>
                    <a:pt x="9788" y="2122"/>
                    <a:pt x="9525" y="2217"/>
                    <a:pt x="9260" y="2217"/>
                  </a:cubicBezTo>
                  <a:cubicBezTo>
                    <a:pt x="8985" y="2217"/>
                    <a:pt x="8707" y="2115"/>
                    <a:pt x="8538" y="1908"/>
                  </a:cubicBezTo>
                  <a:cubicBezTo>
                    <a:pt x="8417" y="1764"/>
                    <a:pt x="8291" y="1620"/>
                    <a:pt x="8177" y="1474"/>
                  </a:cubicBezTo>
                  <a:cubicBezTo>
                    <a:pt x="7973" y="1204"/>
                    <a:pt x="7783" y="926"/>
                    <a:pt x="7576" y="666"/>
                  </a:cubicBezTo>
                  <a:cubicBezTo>
                    <a:pt x="7222" y="220"/>
                    <a:pt x="6725" y="8"/>
                    <a:pt x="6240" y="8"/>
                  </a:cubicBezTo>
                  <a:cubicBezTo>
                    <a:pt x="5786" y="8"/>
                    <a:pt x="5343" y="195"/>
                    <a:pt x="5041" y="552"/>
                  </a:cubicBezTo>
                  <a:cubicBezTo>
                    <a:pt x="4836" y="792"/>
                    <a:pt x="4652" y="1047"/>
                    <a:pt x="4457" y="1292"/>
                  </a:cubicBezTo>
                  <a:cubicBezTo>
                    <a:pt x="4288" y="1507"/>
                    <a:pt x="4134" y="1739"/>
                    <a:pt x="3942" y="1923"/>
                  </a:cubicBezTo>
                  <a:cubicBezTo>
                    <a:pt x="3729" y="2129"/>
                    <a:pt x="3485" y="2233"/>
                    <a:pt x="3241" y="2233"/>
                  </a:cubicBezTo>
                  <a:cubicBezTo>
                    <a:pt x="2998" y="2233"/>
                    <a:pt x="2754" y="2129"/>
                    <a:pt x="2541" y="1921"/>
                  </a:cubicBezTo>
                  <a:cubicBezTo>
                    <a:pt x="2316" y="1704"/>
                    <a:pt x="2149" y="1431"/>
                    <a:pt x="1950" y="1189"/>
                  </a:cubicBezTo>
                  <a:cubicBezTo>
                    <a:pt x="1722" y="913"/>
                    <a:pt x="1498" y="641"/>
                    <a:pt x="1253" y="380"/>
                  </a:cubicBezTo>
                  <a:cubicBezTo>
                    <a:pt x="1025" y="141"/>
                    <a:pt x="722" y="47"/>
                    <a:pt x="397" y="29"/>
                  </a:cubicBezTo>
                  <a:cubicBezTo>
                    <a:pt x="389" y="29"/>
                    <a:pt x="381" y="29"/>
                    <a:pt x="373" y="29"/>
                  </a:cubicBezTo>
                  <a:cubicBezTo>
                    <a:pt x="298" y="29"/>
                    <a:pt x="216" y="41"/>
                    <a:pt x="154" y="75"/>
                  </a:cubicBezTo>
                  <a:cubicBezTo>
                    <a:pt x="89" y="113"/>
                    <a:pt x="5" y="191"/>
                    <a:pt x="3" y="254"/>
                  </a:cubicBezTo>
                  <a:cubicBezTo>
                    <a:pt x="0" y="345"/>
                    <a:pt x="43" y="456"/>
                    <a:pt x="101" y="529"/>
                  </a:cubicBezTo>
                  <a:cubicBezTo>
                    <a:pt x="147" y="585"/>
                    <a:pt x="243" y="618"/>
                    <a:pt x="321" y="636"/>
                  </a:cubicBezTo>
                  <a:cubicBezTo>
                    <a:pt x="710" y="731"/>
                    <a:pt x="988" y="976"/>
                    <a:pt x="1220" y="1287"/>
                  </a:cubicBezTo>
                  <a:cubicBezTo>
                    <a:pt x="1334" y="1439"/>
                    <a:pt x="1440" y="1595"/>
                    <a:pt x="1556" y="1744"/>
                  </a:cubicBezTo>
                  <a:cubicBezTo>
                    <a:pt x="1738" y="1974"/>
                    <a:pt x="1899" y="2234"/>
                    <a:pt x="2121" y="2418"/>
                  </a:cubicBezTo>
                  <a:cubicBezTo>
                    <a:pt x="2489" y="2735"/>
                    <a:pt x="2857" y="2915"/>
                    <a:pt x="3239" y="2915"/>
                  </a:cubicBezTo>
                  <a:cubicBezTo>
                    <a:pt x="3473" y="2915"/>
                    <a:pt x="3712" y="2847"/>
                    <a:pt x="3960" y="2701"/>
                  </a:cubicBezTo>
                  <a:cubicBezTo>
                    <a:pt x="4238" y="2537"/>
                    <a:pt x="4475" y="2340"/>
                    <a:pt x="4667" y="2088"/>
                  </a:cubicBezTo>
                  <a:cubicBezTo>
                    <a:pt x="4869" y="1820"/>
                    <a:pt x="5056" y="1542"/>
                    <a:pt x="5268" y="1279"/>
                  </a:cubicBezTo>
                  <a:cubicBezTo>
                    <a:pt x="5397" y="1120"/>
                    <a:pt x="5546" y="964"/>
                    <a:pt x="5713" y="840"/>
                  </a:cubicBezTo>
                  <a:cubicBezTo>
                    <a:pt x="5904" y="701"/>
                    <a:pt x="6087" y="629"/>
                    <a:pt x="6268" y="629"/>
                  </a:cubicBezTo>
                  <a:cubicBezTo>
                    <a:pt x="6466" y="629"/>
                    <a:pt x="6661" y="716"/>
                    <a:pt x="6857" y="893"/>
                  </a:cubicBezTo>
                  <a:cubicBezTo>
                    <a:pt x="7089" y="1100"/>
                    <a:pt x="7268" y="1365"/>
                    <a:pt x="7470" y="1605"/>
                  </a:cubicBezTo>
                  <a:cubicBezTo>
                    <a:pt x="7697" y="1878"/>
                    <a:pt x="7897" y="2181"/>
                    <a:pt x="8152" y="2426"/>
                  </a:cubicBezTo>
                  <a:cubicBezTo>
                    <a:pt x="8495" y="2756"/>
                    <a:pt x="8827" y="2911"/>
                    <a:pt x="9190" y="2911"/>
                  </a:cubicBezTo>
                  <a:cubicBezTo>
                    <a:pt x="9439" y="2911"/>
                    <a:pt x="9703" y="2838"/>
                    <a:pt x="9996" y="2699"/>
                  </a:cubicBezTo>
                  <a:cubicBezTo>
                    <a:pt x="10253" y="2575"/>
                    <a:pt x="10448" y="2388"/>
                    <a:pt x="10614" y="2173"/>
                  </a:cubicBezTo>
                  <a:cubicBezTo>
                    <a:pt x="10837" y="1893"/>
                    <a:pt x="11039" y="1600"/>
                    <a:pt x="11251" y="1312"/>
                  </a:cubicBezTo>
                  <a:cubicBezTo>
                    <a:pt x="11427" y="1072"/>
                    <a:pt x="11642" y="873"/>
                    <a:pt x="11907" y="734"/>
                  </a:cubicBezTo>
                  <a:cubicBezTo>
                    <a:pt x="12028" y="670"/>
                    <a:pt x="12150" y="639"/>
                    <a:pt x="12272" y="639"/>
                  </a:cubicBezTo>
                  <a:cubicBezTo>
                    <a:pt x="12392" y="639"/>
                    <a:pt x="12512" y="669"/>
                    <a:pt x="12632" y="729"/>
                  </a:cubicBezTo>
                  <a:cubicBezTo>
                    <a:pt x="12862" y="840"/>
                    <a:pt x="13056" y="999"/>
                    <a:pt x="13208" y="1209"/>
                  </a:cubicBezTo>
                  <a:cubicBezTo>
                    <a:pt x="13364" y="1428"/>
                    <a:pt x="13516" y="1658"/>
                    <a:pt x="13688" y="1870"/>
                  </a:cubicBezTo>
                  <a:cubicBezTo>
                    <a:pt x="13869" y="2098"/>
                    <a:pt x="14049" y="2340"/>
                    <a:pt x="14276" y="2517"/>
                  </a:cubicBezTo>
                  <a:cubicBezTo>
                    <a:pt x="14585" y="2761"/>
                    <a:pt x="14914" y="2916"/>
                    <a:pt x="15267" y="2916"/>
                  </a:cubicBezTo>
                  <a:cubicBezTo>
                    <a:pt x="15473" y="2916"/>
                    <a:pt x="15688" y="2863"/>
                    <a:pt x="15913" y="2744"/>
                  </a:cubicBezTo>
                  <a:cubicBezTo>
                    <a:pt x="16157" y="2613"/>
                    <a:pt x="16382" y="2464"/>
                    <a:pt x="16556" y="2252"/>
                  </a:cubicBezTo>
                  <a:cubicBezTo>
                    <a:pt x="16769" y="1994"/>
                    <a:pt x="16963" y="1719"/>
                    <a:pt x="17160" y="1446"/>
                  </a:cubicBezTo>
                  <a:cubicBezTo>
                    <a:pt x="17344" y="1191"/>
                    <a:pt x="17534" y="939"/>
                    <a:pt x="17822" y="787"/>
                  </a:cubicBezTo>
                  <a:cubicBezTo>
                    <a:pt x="17968" y="711"/>
                    <a:pt x="18125" y="668"/>
                    <a:pt x="18213" y="633"/>
                  </a:cubicBezTo>
                  <a:cubicBezTo>
                    <a:pt x="18627" y="661"/>
                    <a:pt x="18895" y="825"/>
                    <a:pt x="19105" y="1065"/>
                  </a:cubicBezTo>
                  <a:cubicBezTo>
                    <a:pt x="19307" y="1305"/>
                    <a:pt x="19476" y="1575"/>
                    <a:pt x="19673" y="1820"/>
                  </a:cubicBezTo>
                  <a:cubicBezTo>
                    <a:pt x="19839" y="2035"/>
                    <a:pt x="20009" y="2247"/>
                    <a:pt x="20198" y="2441"/>
                  </a:cubicBezTo>
                  <a:cubicBezTo>
                    <a:pt x="20438" y="2691"/>
                    <a:pt x="20764" y="2802"/>
                    <a:pt x="21087" y="2893"/>
                  </a:cubicBezTo>
                  <a:cubicBezTo>
                    <a:pt x="21112" y="2901"/>
                    <a:pt x="21138" y="2904"/>
                    <a:pt x="21165" y="2904"/>
                  </a:cubicBezTo>
                  <a:cubicBezTo>
                    <a:pt x="21343" y="2904"/>
                    <a:pt x="21538" y="2746"/>
                    <a:pt x="21567" y="2585"/>
                  </a:cubicBezTo>
                  <a:cubicBezTo>
                    <a:pt x="21592" y="2441"/>
                    <a:pt x="21473" y="2310"/>
                    <a:pt x="21264" y="2234"/>
                  </a:cubicBezTo>
                  <a:cubicBezTo>
                    <a:pt x="21244" y="2224"/>
                    <a:pt x="21221" y="2214"/>
                    <a:pt x="21203" y="2214"/>
                  </a:cubicBezTo>
                  <a:cubicBezTo>
                    <a:pt x="20802" y="2194"/>
                    <a:pt x="20562" y="1928"/>
                    <a:pt x="20334" y="1646"/>
                  </a:cubicBezTo>
                  <a:cubicBezTo>
                    <a:pt x="20165" y="1436"/>
                    <a:pt x="20026" y="1199"/>
                    <a:pt x="19852" y="987"/>
                  </a:cubicBezTo>
                  <a:cubicBezTo>
                    <a:pt x="19668" y="762"/>
                    <a:pt x="19466" y="545"/>
                    <a:pt x="19261" y="340"/>
                  </a:cubicBezTo>
                  <a:cubicBezTo>
                    <a:pt x="19049" y="127"/>
                    <a:pt x="18662" y="13"/>
                    <a:pt x="18272" y="13"/>
                  </a:cubicBezTo>
                  <a:cubicBezTo>
                    <a:pt x="17892" y="13"/>
                    <a:pt x="17509" y="121"/>
                    <a:pt x="17279" y="353"/>
                  </a:cubicBezTo>
                  <a:cubicBezTo>
                    <a:pt x="17059" y="572"/>
                    <a:pt x="16860" y="817"/>
                    <a:pt x="16657" y="1057"/>
                  </a:cubicBezTo>
                  <a:cubicBezTo>
                    <a:pt x="16418" y="1348"/>
                    <a:pt x="16208" y="1668"/>
                    <a:pt x="15943" y="1934"/>
                  </a:cubicBezTo>
                  <a:cubicBezTo>
                    <a:pt x="15746" y="2131"/>
                    <a:pt x="15513" y="2229"/>
                    <a:pt x="15279" y="2229"/>
                  </a:cubicBezTo>
                  <a:cubicBezTo>
                    <a:pt x="15041" y="2229"/>
                    <a:pt x="14802" y="2128"/>
                    <a:pt x="14599" y="1928"/>
                  </a:cubicBezTo>
                  <a:cubicBezTo>
                    <a:pt x="14362" y="1694"/>
                    <a:pt x="14175" y="1411"/>
                    <a:pt x="13960" y="1151"/>
                  </a:cubicBezTo>
                  <a:cubicBezTo>
                    <a:pt x="13751" y="896"/>
                    <a:pt x="13554" y="610"/>
                    <a:pt x="13304" y="396"/>
                  </a:cubicBezTo>
                  <a:cubicBezTo>
                    <a:pt x="12996" y="131"/>
                    <a:pt x="12626" y="1"/>
                    <a:pt x="12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1445500" y="31491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7882027" y="4849872"/>
              <a:ext cx="126669" cy="122647"/>
            </a:xfrm>
            <a:custGeom>
              <a:avLst/>
              <a:gdLst/>
              <a:ahLst/>
              <a:cxnLst/>
              <a:rect l="l" t="t" r="r" b="b"/>
              <a:pathLst>
                <a:path w="3716" h="3598" extrusionOk="0">
                  <a:moveTo>
                    <a:pt x="3355" y="1"/>
                  </a:moveTo>
                  <a:cubicBezTo>
                    <a:pt x="3288" y="1"/>
                    <a:pt x="3214" y="39"/>
                    <a:pt x="3120" y="108"/>
                  </a:cubicBezTo>
                  <a:cubicBezTo>
                    <a:pt x="3004" y="197"/>
                    <a:pt x="2895" y="300"/>
                    <a:pt x="2791" y="401"/>
                  </a:cubicBezTo>
                  <a:cubicBezTo>
                    <a:pt x="2625" y="560"/>
                    <a:pt x="2466" y="729"/>
                    <a:pt x="2299" y="888"/>
                  </a:cubicBezTo>
                  <a:cubicBezTo>
                    <a:pt x="2120" y="1056"/>
                    <a:pt x="1994" y="1139"/>
                    <a:pt x="1870" y="1139"/>
                  </a:cubicBezTo>
                  <a:cubicBezTo>
                    <a:pt x="1746" y="1139"/>
                    <a:pt x="1624" y="1057"/>
                    <a:pt x="1453" y="894"/>
                  </a:cubicBezTo>
                  <a:cubicBezTo>
                    <a:pt x="1256" y="704"/>
                    <a:pt x="1067" y="507"/>
                    <a:pt x="872" y="318"/>
                  </a:cubicBezTo>
                  <a:cubicBezTo>
                    <a:pt x="784" y="229"/>
                    <a:pt x="688" y="143"/>
                    <a:pt x="587" y="70"/>
                  </a:cubicBezTo>
                  <a:cubicBezTo>
                    <a:pt x="522" y="24"/>
                    <a:pt x="461" y="1"/>
                    <a:pt x="401" y="1"/>
                  </a:cubicBezTo>
                  <a:cubicBezTo>
                    <a:pt x="329" y="1"/>
                    <a:pt x="260" y="34"/>
                    <a:pt x="190" y="98"/>
                  </a:cubicBezTo>
                  <a:cubicBezTo>
                    <a:pt x="64" y="217"/>
                    <a:pt x="39" y="346"/>
                    <a:pt x="158" y="487"/>
                  </a:cubicBezTo>
                  <a:cubicBezTo>
                    <a:pt x="385" y="760"/>
                    <a:pt x="630" y="1020"/>
                    <a:pt x="877" y="1272"/>
                  </a:cubicBezTo>
                  <a:cubicBezTo>
                    <a:pt x="1339" y="1737"/>
                    <a:pt x="1344" y="1825"/>
                    <a:pt x="895" y="2290"/>
                  </a:cubicBezTo>
                  <a:cubicBezTo>
                    <a:pt x="675" y="2515"/>
                    <a:pt x="443" y="2727"/>
                    <a:pt x="241" y="2969"/>
                  </a:cubicBezTo>
                  <a:cubicBezTo>
                    <a:pt x="1" y="3252"/>
                    <a:pt x="36" y="3358"/>
                    <a:pt x="392" y="3591"/>
                  </a:cubicBezTo>
                  <a:cubicBezTo>
                    <a:pt x="635" y="3543"/>
                    <a:pt x="786" y="3363"/>
                    <a:pt x="948" y="3204"/>
                  </a:cubicBezTo>
                  <a:cubicBezTo>
                    <a:pt x="1155" y="2997"/>
                    <a:pt x="1352" y="2780"/>
                    <a:pt x="1564" y="2573"/>
                  </a:cubicBezTo>
                  <a:cubicBezTo>
                    <a:pt x="1662" y="2478"/>
                    <a:pt x="1758" y="2429"/>
                    <a:pt x="1856" y="2429"/>
                  </a:cubicBezTo>
                  <a:cubicBezTo>
                    <a:pt x="1943" y="2429"/>
                    <a:pt x="2031" y="2467"/>
                    <a:pt x="2125" y="2545"/>
                  </a:cubicBezTo>
                  <a:cubicBezTo>
                    <a:pt x="2334" y="2719"/>
                    <a:pt x="2509" y="2931"/>
                    <a:pt x="2713" y="3113"/>
                  </a:cubicBezTo>
                  <a:cubicBezTo>
                    <a:pt x="2882" y="3267"/>
                    <a:pt x="3059" y="3414"/>
                    <a:pt x="3246" y="3550"/>
                  </a:cubicBezTo>
                  <a:cubicBezTo>
                    <a:pt x="3290" y="3583"/>
                    <a:pt x="3336" y="3598"/>
                    <a:pt x="3382" y="3598"/>
                  </a:cubicBezTo>
                  <a:cubicBezTo>
                    <a:pt x="3453" y="3598"/>
                    <a:pt x="3523" y="3561"/>
                    <a:pt x="3584" y="3500"/>
                  </a:cubicBezTo>
                  <a:cubicBezTo>
                    <a:pt x="3680" y="3399"/>
                    <a:pt x="3716" y="3277"/>
                    <a:pt x="3637" y="3159"/>
                  </a:cubicBezTo>
                  <a:cubicBezTo>
                    <a:pt x="3559" y="3038"/>
                    <a:pt x="3466" y="2921"/>
                    <a:pt x="3365" y="2818"/>
                  </a:cubicBezTo>
                  <a:cubicBezTo>
                    <a:pt x="3163" y="2603"/>
                    <a:pt x="2946" y="2404"/>
                    <a:pt x="2746" y="2189"/>
                  </a:cubicBezTo>
                  <a:cubicBezTo>
                    <a:pt x="2438" y="1858"/>
                    <a:pt x="2440" y="1709"/>
                    <a:pt x="2751" y="1396"/>
                  </a:cubicBezTo>
                  <a:cubicBezTo>
                    <a:pt x="2956" y="1189"/>
                    <a:pt x="3175" y="989"/>
                    <a:pt x="3375" y="775"/>
                  </a:cubicBezTo>
                  <a:cubicBezTo>
                    <a:pt x="3501" y="641"/>
                    <a:pt x="3602" y="484"/>
                    <a:pt x="3703" y="351"/>
                  </a:cubicBezTo>
                  <a:cubicBezTo>
                    <a:pt x="3562" y="108"/>
                    <a:pt x="3468" y="1"/>
                    <a:pt x="3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" name="Google Shape;389;p11"/>
            <p:cNvGrpSpPr/>
            <p:nvPr/>
          </p:nvGrpSpPr>
          <p:grpSpPr>
            <a:xfrm>
              <a:off x="-11" y="3452276"/>
              <a:ext cx="540628" cy="262781"/>
              <a:chOff x="-179336" y="-13036"/>
              <a:chExt cx="540628" cy="262781"/>
            </a:xfrm>
          </p:grpSpPr>
          <p:sp>
            <p:nvSpPr>
              <p:cNvPr id="390" name="Google Shape;390;p11"/>
              <p:cNvSpPr/>
              <p:nvPr/>
            </p:nvSpPr>
            <p:spPr>
              <a:xfrm>
                <a:off x="-178314" y="107156"/>
                <a:ext cx="2243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00" extrusionOk="0">
                    <a:moveTo>
                      <a:pt x="353" y="0"/>
                    </a:moveTo>
                    <a:cubicBezTo>
                      <a:pt x="344" y="0"/>
                      <a:pt x="334" y="1"/>
                      <a:pt x="324" y="2"/>
                    </a:cubicBezTo>
                    <a:cubicBezTo>
                      <a:pt x="162" y="20"/>
                      <a:pt x="11" y="174"/>
                      <a:pt x="8" y="330"/>
                    </a:cubicBezTo>
                    <a:cubicBezTo>
                      <a:pt x="1" y="507"/>
                      <a:pt x="185" y="699"/>
                      <a:pt x="354" y="699"/>
                    </a:cubicBezTo>
                    <a:cubicBezTo>
                      <a:pt x="503" y="699"/>
                      <a:pt x="647" y="535"/>
                      <a:pt x="655" y="361"/>
                    </a:cubicBezTo>
                    <a:cubicBezTo>
                      <a:pt x="657" y="160"/>
                      <a:pt x="520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-6240" y="107190"/>
                <a:ext cx="22498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99" extrusionOk="0">
                    <a:moveTo>
                      <a:pt x="349" y="0"/>
                    </a:moveTo>
                    <a:cubicBezTo>
                      <a:pt x="178" y="0"/>
                      <a:pt x="1" y="174"/>
                      <a:pt x="3" y="344"/>
                    </a:cubicBezTo>
                    <a:cubicBezTo>
                      <a:pt x="6" y="509"/>
                      <a:pt x="198" y="698"/>
                      <a:pt x="360" y="698"/>
                    </a:cubicBezTo>
                    <a:cubicBezTo>
                      <a:pt x="364" y="698"/>
                      <a:pt x="368" y="698"/>
                      <a:pt x="372" y="698"/>
                    </a:cubicBezTo>
                    <a:cubicBezTo>
                      <a:pt x="516" y="690"/>
                      <a:pt x="660" y="509"/>
                      <a:pt x="657" y="344"/>
                    </a:cubicBezTo>
                    <a:cubicBezTo>
                      <a:pt x="652" y="165"/>
                      <a:pt x="524" y="9"/>
                      <a:pt x="367" y="1"/>
                    </a:cubicBezTo>
                    <a:cubicBezTo>
                      <a:pt x="361" y="1"/>
                      <a:pt x="355" y="0"/>
                      <a:pt x="3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165425" y="107122"/>
                <a:ext cx="23282" cy="2379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8" extrusionOk="0">
                    <a:moveTo>
                      <a:pt x="373" y="1"/>
                    </a:moveTo>
                    <a:cubicBezTo>
                      <a:pt x="203" y="1"/>
                      <a:pt x="20" y="156"/>
                      <a:pt x="13" y="321"/>
                    </a:cubicBezTo>
                    <a:cubicBezTo>
                      <a:pt x="0" y="485"/>
                      <a:pt x="190" y="685"/>
                      <a:pt x="362" y="698"/>
                    </a:cubicBezTo>
                    <a:cubicBezTo>
                      <a:pt x="365" y="698"/>
                      <a:pt x="368" y="698"/>
                      <a:pt x="372" y="698"/>
                    </a:cubicBezTo>
                    <a:cubicBezTo>
                      <a:pt x="517" y="698"/>
                      <a:pt x="662" y="542"/>
                      <a:pt x="672" y="369"/>
                    </a:cubicBezTo>
                    <a:cubicBezTo>
                      <a:pt x="682" y="185"/>
                      <a:pt x="569" y="28"/>
                      <a:pt x="407" y="3"/>
                    </a:cubicBezTo>
                    <a:cubicBezTo>
                      <a:pt x="396" y="2"/>
                      <a:pt x="384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337430" y="107122"/>
                <a:ext cx="23350" cy="2389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1" extrusionOk="0">
                    <a:moveTo>
                      <a:pt x="374" y="0"/>
                    </a:moveTo>
                    <a:cubicBezTo>
                      <a:pt x="369" y="0"/>
                      <a:pt x="365" y="0"/>
                      <a:pt x="361" y="1"/>
                    </a:cubicBezTo>
                    <a:cubicBezTo>
                      <a:pt x="164" y="11"/>
                      <a:pt x="0" y="195"/>
                      <a:pt x="20" y="374"/>
                    </a:cubicBezTo>
                    <a:cubicBezTo>
                      <a:pt x="35" y="538"/>
                      <a:pt x="189" y="687"/>
                      <a:pt x="351" y="700"/>
                    </a:cubicBezTo>
                    <a:cubicBezTo>
                      <a:pt x="357" y="700"/>
                      <a:pt x="363" y="701"/>
                      <a:pt x="368" y="701"/>
                    </a:cubicBezTo>
                    <a:cubicBezTo>
                      <a:pt x="538" y="701"/>
                      <a:pt x="684" y="521"/>
                      <a:pt x="677" y="319"/>
                    </a:cubicBezTo>
                    <a:cubicBezTo>
                      <a:pt x="669" y="141"/>
                      <a:pt x="533" y="0"/>
                      <a:pt x="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-179336" y="-12798"/>
                <a:ext cx="24986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93" extrusionOk="0">
                    <a:moveTo>
                      <a:pt x="407" y="1"/>
                    </a:moveTo>
                    <a:cubicBezTo>
                      <a:pt x="329" y="36"/>
                      <a:pt x="268" y="51"/>
                      <a:pt x="218" y="92"/>
                    </a:cubicBezTo>
                    <a:cubicBezTo>
                      <a:pt x="167" y="127"/>
                      <a:pt x="119" y="170"/>
                      <a:pt x="89" y="220"/>
                    </a:cubicBezTo>
                    <a:cubicBezTo>
                      <a:pt x="0" y="357"/>
                      <a:pt x="28" y="496"/>
                      <a:pt x="157" y="599"/>
                    </a:cubicBezTo>
                    <a:cubicBezTo>
                      <a:pt x="236" y="661"/>
                      <a:pt x="317" y="692"/>
                      <a:pt x="394" y="692"/>
                    </a:cubicBezTo>
                    <a:cubicBezTo>
                      <a:pt x="452" y="692"/>
                      <a:pt x="507" y="674"/>
                      <a:pt x="556" y="637"/>
                    </a:cubicBezTo>
                    <a:cubicBezTo>
                      <a:pt x="692" y="534"/>
                      <a:pt x="733" y="364"/>
                      <a:pt x="624" y="200"/>
                    </a:cubicBezTo>
                    <a:cubicBezTo>
                      <a:pt x="574" y="117"/>
                      <a:pt x="480" y="64"/>
                      <a:pt x="4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337839" y="227553"/>
                <a:ext cx="22770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68" h="651" extrusionOk="0">
                    <a:moveTo>
                      <a:pt x="355" y="0"/>
                    </a:moveTo>
                    <a:cubicBezTo>
                      <a:pt x="350" y="0"/>
                      <a:pt x="344" y="0"/>
                      <a:pt x="339" y="0"/>
                    </a:cubicBezTo>
                    <a:cubicBezTo>
                      <a:pt x="152" y="8"/>
                      <a:pt x="1" y="144"/>
                      <a:pt x="1" y="298"/>
                    </a:cubicBezTo>
                    <a:cubicBezTo>
                      <a:pt x="1" y="473"/>
                      <a:pt x="180" y="650"/>
                      <a:pt x="351" y="650"/>
                    </a:cubicBezTo>
                    <a:cubicBezTo>
                      <a:pt x="358" y="650"/>
                      <a:pt x="365" y="650"/>
                      <a:pt x="372" y="649"/>
                    </a:cubicBezTo>
                    <a:cubicBezTo>
                      <a:pt x="526" y="634"/>
                      <a:pt x="667" y="468"/>
                      <a:pt x="667" y="298"/>
                    </a:cubicBezTo>
                    <a:cubicBezTo>
                      <a:pt x="667" y="127"/>
                      <a:pt x="534" y="0"/>
                      <a:pt x="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165493" y="227417"/>
                <a:ext cx="22941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51" extrusionOk="0">
                    <a:moveTo>
                      <a:pt x="370" y="0"/>
                    </a:moveTo>
                    <a:cubicBezTo>
                      <a:pt x="358" y="0"/>
                      <a:pt x="346" y="1"/>
                      <a:pt x="334" y="2"/>
                    </a:cubicBezTo>
                    <a:cubicBezTo>
                      <a:pt x="155" y="17"/>
                      <a:pt x="1" y="166"/>
                      <a:pt x="6" y="315"/>
                    </a:cubicBezTo>
                    <a:cubicBezTo>
                      <a:pt x="13" y="482"/>
                      <a:pt x="197" y="650"/>
                      <a:pt x="362" y="650"/>
                    </a:cubicBezTo>
                    <a:cubicBezTo>
                      <a:pt x="372" y="650"/>
                      <a:pt x="382" y="650"/>
                      <a:pt x="392" y="648"/>
                    </a:cubicBezTo>
                    <a:cubicBezTo>
                      <a:pt x="541" y="628"/>
                      <a:pt x="673" y="457"/>
                      <a:pt x="670" y="282"/>
                    </a:cubicBezTo>
                    <a:cubicBezTo>
                      <a:pt x="668" y="117"/>
                      <a:pt x="540" y="0"/>
                      <a:pt x="3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336817" y="-11945"/>
                <a:ext cx="24475" cy="2280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69" extrusionOk="0">
                    <a:moveTo>
                      <a:pt x="379" y="0"/>
                    </a:moveTo>
                    <a:cubicBezTo>
                      <a:pt x="374" y="0"/>
                      <a:pt x="369" y="0"/>
                      <a:pt x="364" y="1"/>
                    </a:cubicBezTo>
                    <a:cubicBezTo>
                      <a:pt x="192" y="16"/>
                      <a:pt x="0" y="243"/>
                      <a:pt x="26" y="395"/>
                    </a:cubicBezTo>
                    <a:cubicBezTo>
                      <a:pt x="50" y="531"/>
                      <a:pt x="237" y="668"/>
                      <a:pt x="388" y="668"/>
                    </a:cubicBezTo>
                    <a:cubicBezTo>
                      <a:pt x="394" y="668"/>
                      <a:pt x="401" y="668"/>
                      <a:pt x="407" y="668"/>
                    </a:cubicBezTo>
                    <a:cubicBezTo>
                      <a:pt x="581" y="655"/>
                      <a:pt x="718" y="491"/>
                      <a:pt x="695" y="319"/>
                    </a:cubicBezTo>
                    <a:cubicBezTo>
                      <a:pt x="673" y="159"/>
                      <a:pt x="515" y="0"/>
                      <a:pt x="3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164913" y="-12218"/>
                <a:ext cx="24202" cy="23077"/>
              </a:xfrm>
              <a:custGeom>
                <a:avLst/>
                <a:gdLst/>
                <a:ahLst/>
                <a:cxnLst/>
                <a:rect l="l" t="t" r="r" b="b"/>
                <a:pathLst>
                  <a:path w="710" h="677" extrusionOk="0">
                    <a:moveTo>
                      <a:pt x="377" y="0"/>
                    </a:moveTo>
                    <a:cubicBezTo>
                      <a:pt x="371" y="0"/>
                      <a:pt x="365" y="1"/>
                      <a:pt x="359" y="1"/>
                    </a:cubicBezTo>
                    <a:cubicBezTo>
                      <a:pt x="182" y="24"/>
                      <a:pt x="0" y="239"/>
                      <a:pt x="28" y="400"/>
                    </a:cubicBezTo>
                    <a:cubicBezTo>
                      <a:pt x="47" y="543"/>
                      <a:pt x="226" y="676"/>
                      <a:pt x="379" y="676"/>
                    </a:cubicBezTo>
                    <a:cubicBezTo>
                      <a:pt x="386" y="676"/>
                      <a:pt x="393" y="676"/>
                      <a:pt x="399" y="676"/>
                    </a:cubicBezTo>
                    <a:cubicBezTo>
                      <a:pt x="576" y="663"/>
                      <a:pt x="710" y="499"/>
                      <a:pt x="680" y="327"/>
                    </a:cubicBezTo>
                    <a:cubicBezTo>
                      <a:pt x="653" y="156"/>
                      <a:pt x="509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-7160" y="-13036"/>
                <a:ext cx="24475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7" extrusionOk="0">
                    <a:moveTo>
                      <a:pt x="445" y="0"/>
                    </a:moveTo>
                    <a:cubicBezTo>
                      <a:pt x="344" y="38"/>
                      <a:pt x="283" y="51"/>
                      <a:pt x="232" y="83"/>
                    </a:cubicBezTo>
                    <a:cubicBezTo>
                      <a:pt x="179" y="111"/>
                      <a:pt x="131" y="157"/>
                      <a:pt x="93" y="202"/>
                    </a:cubicBezTo>
                    <a:cubicBezTo>
                      <a:pt x="8" y="313"/>
                      <a:pt x="0" y="429"/>
                      <a:pt x="91" y="543"/>
                    </a:cubicBezTo>
                    <a:cubicBezTo>
                      <a:pt x="168" y="645"/>
                      <a:pt x="268" y="697"/>
                      <a:pt x="368" y="697"/>
                    </a:cubicBezTo>
                    <a:cubicBezTo>
                      <a:pt x="422" y="697"/>
                      <a:pt x="477" y="682"/>
                      <a:pt x="528" y="652"/>
                    </a:cubicBezTo>
                    <a:cubicBezTo>
                      <a:pt x="652" y="581"/>
                      <a:pt x="717" y="462"/>
                      <a:pt x="672" y="339"/>
                    </a:cubicBezTo>
                    <a:cubicBezTo>
                      <a:pt x="624" y="212"/>
                      <a:pt x="520" y="111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-7535" y="227383"/>
                <a:ext cx="24338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51" extrusionOk="0">
                    <a:moveTo>
                      <a:pt x="405" y="0"/>
                    </a:moveTo>
                    <a:cubicBezTo>
                      <a:pt x="235" y="0"/>
                      <a:pt x="59" y="121"/>
                      <a:pt x="31" y="266"/>
                    </a:cubicBezTo>
                    <a:cubicBezTo>
                      <a:pt x="1" y="422"/>
                      <a:pt x="183" y="632"/>
                      <a:pt x="367" y="649"/>
                    </a:cubicBezTo>
                    <a:cubicBezTo>
                      <a:pt x="374" y="650"/>
                      <a:pt x="381" y="651"/>
                      <a:pt x="388" y="651"/>
                    </a:cubicBezTo>
                    <a:cubicBezTo>
                      <a:pt x="530" y="651"/>
                      <a:pt x="671" y="507"/>
                      <a:pt x="690" y="339"/>
                    </a:cubicBezTo>
                    <a:cubicBezTo>
                      <a:pt x="713" y="154"/>
                      <a:pt x="587" y="3"/>
                      <a:pt x="410" y="0"/>
                    </a:cubicBezTo>
                    <a:cubicBezTo>
                      <a:pt x="408" y="0"/>
                      <a:pt x="407" y="0"/>
                      <a:pt x="4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-178314" y="227383"/>
                <a:ext cx="22259" cy="2219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651" extrusionOk="0">
                    <a:moveTo>
                      <a:pt x="361" y="1"/>
                    </a:moveTo>
                    <a:cubicBezTo>
                      <a:pt x="184" y="1"/>
                      <a:pt x="8" y="143"/>
                      <a:pt x="3" y="303"/>
                    </a:cubicBezTo>
                    <a:cubicBezTo>
                      <a:pt x="1" y="464"/>
                      <a:pt x="188" y="650"/>
                      <a:pt x="346" y="650"/>
                    </a:cubicBezTo>
                    <a:cubicBezTo>
                      <a:pt x="352" y="650"/>
                      <a:pt x="358" y="650"/>
                      <a:pt x="364" y="649"/>
                    </a:cubicBezTo>
                    <a:cubicBezTo>
                      <a:pt x="508" y="637"/>
                      <a:pt x="652" y="463"/>
                      <a:pt x="652" y="298"/>
                    </a:cubicBezTo>
                    <a:cubicBezTo>
                      <a:pt x="652" y="152"/>
                      <a:pt x="541" y="18"/>
                      <a:pt x="400" y="3"/>
                    </a:cubicBezTo>
                    <a:cubicBezTo>
                      <a:pt x="387" y="1"/>
                      <a:pt x="374" y="1"/>
                      <a:pt x="3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11"/>
            <p:cNvGrpSpPr/>
            <p:nvPr/>
          </p:nvGrpSpPr>
          <p:grpSpPr>
            <a:xfrm>
              <a:off x="8789363" y="2381628"/>
              <a:ext cx="542707" cy="380246"/>
              <a:chOff x="8899188" y="4302953"/>
              <a:chExt cx="542707" cy="380246"/>
            </a:xfrm>
          </p:grpSpPr>
          <p:sp>
            <p:nvSpPr>
              <p:cNvPr id="403" name="Google Shape;403;p11"/>
              <p:cNvSpPr/>
              <p:nvPr/>
            </p:nvSpPr>
            <p:spPr>
              <a:xfrm>
                <a:off x="9416363" y="4422327"/>
                <a:ext cx="25429" cy="2362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693" extrusionOk="0">
                    <a:moveTo>
                      <a:pt x="340" y="1"/>
                    </a:moveTo>
                    <a:cubicBezTo>
                      <a:pt x="230" y="1"/>
                      <a:pt x="142" y="57"/>
                      <a:pt x="74" y="163"/>
                    </a:cubicBezTo>
                    <a:cubicBezTo>
                      <a:pt x="1" y="280"/>
                      <a:pt x="1" y="403"/>
                      <a:pt x="79" y="514"/>
                    </a:cubicBezTo>
                    <a:cubicBezTo>
                      <a:pt x="149" y="613"/>
                      <a:pt x="228" y="692"/>
                      <a:pt x="346" y="692"/>
                    </a:cubicBezTo>
                    <a:cubicBezTo>
                      <a:pt x="377" y="692"/>
                      <a:pt x="409" y="687"/>
                      <a:pt x="445" y="676"/>
                    </a:cubicBezTo>
                    <a:cubicBezTo>
                      <a:pt x="544" y="643"/>
                      <a:pt x="642" y="633"/>
                      <a:pt x="746" y="615"/>
                    </a:cubicBezTo>
                    <a:cubicBezTo>
                      <a:pt x="746" y="449"/>
                      <a:pt x="746" y="280"/>
                      <a:pt x="741" y="110"/>
                    </a:cubicBezTo>
                    <a:cubicBezTo>
                      <a:pt x="642" y="77"/>
                      <a:pt x="546" y="47"/>
                      <a:pt x="448" y="17"/>
                    </a:cubicBezTo>
                    <a:cubicBezTo>
                      <a:pt x="410" y="6"/>
                      <a:pt x="374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9416159" y="4302987"/>
                <a:ext cx="25736" cy="22941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73" extrusionOk="0">
                    <a:moveTo>
                      <a:pt x="366" y="1"/>
                    </a:moveTo>
                    <a:cubicBezTo>
                      <a:pt x="181" y="1"/>
                      <a:pt x="0" y="215"/>
                      <a:pt x="24" y="407"/>
                    </a:cubicBezTo>
                    <a:cubicBezTo>
                      <a:pt x="43" y="548"/>
                      <a:pt x="193" y="672"/>
                      <a:pt x="349" y="672"/>
                    </a:cubicBezTo>
                    <a:cubicBezTo>
                      <a:pt x="363" y="672"/>
                      <a:pt x="377" y="671"/>
                      <a:pt x="391" y="669"/>
                    </a:cubicBezTo>
                    <a:cubicBezTo>
                      <a:pt x="512" y="649"/>
                      <a:pt x="630" y="611"/>
                      <a:pt x="752" y="583"/>
                    </a:cubicBezTo>
                    <a:cubicBezTo>
                      <a:pt x="752" y="417"/>
                      <a:pt x="752" y="245"/>
                      <a:pt x="754" y="78"/>
                    </a:cubicBezTo>
                    <a:cubicBezTo>
                      <a:pt x="633" y="53"/>
                      <a:pt x="517" y="15"/>
                      <a:pt x="396" y="3"/>
                    </a:cubicBezTo>
                    <a:cubicBezTo>
                      <a:pt x="386" y="1"/>
                      <a:pt x="376" y="1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9416977" y="4542622"/>
                <a:ext cx="24918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26" extrusionOk="0">
                    <a:moveTo>
                      <a:pt x="306" y="1"/>
                    </a:moveTo>
                    <a:cubicBezTo>
                      <a:pt x="182" y="1"/>
                      <a:pt x="79" y="67"/>
                      <a:pt x="28" y="193"/>
                    </a:cubicBezTo>
                    <a:cubicBezTo>
                      <a:pt x="0" y="256"/>
                      <a:pt x="8" y="352"/>
                      <a:pt x="38" y="420"/>
                    </a:cubicBezTo>
                    <a:cubicBezTo>
                      <a:pt x="93" y="540"/>
                      <a:pt x="185" y="626"/>
                      <a:pt x="315" y="626"/>
                    </a:cubicBezTo>
                    <a:cubicBezTo>
                      <a:pt x="335" y="626"/>
                      <a:pt x="357" y="624"/>
                      <a:pt x="379" y="619"/>
                    </a:cubicBezTo>
                    <a:cubicBezTo>
                      <a:pt x="498" y="589"/>
                      <a:pt x="609" y="536"/>
                      <a:pt x="728" y="496"/>
                    </a:cubicBezTo>
                    <a:cubicBezTo>
                      <a:pt x="728" y="369"/>
                      <a:pt x="728" y="243"/>
                      <a:pt x="730" y="119"/>
                    </a:cubicBezTo>
                    <a:cubicBezTo>
                      <a:pt x="614" y="81"/>
                      <a:pt x="500" y="31"/>
                      <a:pt x="379" y="8"/>
                    </a:cubicBezTo>
                    <a:cubicBezTo>
                      <a:pt x="354" y="3"/>
                      <a:pt x="330" y="1"/>
                      <a:pt x="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9417215" y="4661860"/>
                <a:ext cx="24577" cy="2133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6" extrusionOk="0">
                    <a:moveTo>
                      <a:pt x="300" y="0"/>
                    </a:moveTo>
                    <a:cubicBezTo>
                      <a:pt x="180" y="0"/>
                      <a:pt x="79" y="67"/>
                      <a:pt x="31" y="187"/>
                    </a:cubicBezTo>
                    <a:cubicBezTo>
                      <a:pt x="1" y="270"/>
                      <a:pt x="9" y="394"/>
                      <a:pt x="51" y="472"/>
                    </a:cubicBezTo>
                    <a:cubicBezTo>
                      <a:pt x="98" y="566"/>
                      <a:pt x="188" y="625"/>
                      <a:pt x="298" y="625"/>
                    </a:cubicBezTo>
                    <a:cubicBezTo>
                      <a:pt x="319" y="625"/>
                      <a:pt x="340" y="623"/>
                      <a:pt x="362" y="619"/>
                    </a:cubicBezTo>
                    <a:cubicBezTo>
                      <a:pt x="483" y="596"/>
                      <a:pt x="599" y="561"/>
                      <a:pt x="721" y="533"/>
                    </a:cubicBezTo>
                    <a:lnTo>
                      <a:pt x="721" y="154"/>
                    </a:lnTo>
                    <a:cubicBezTo>
                      <a:pt x="610" y="106"/>
                      <a:pt x="498" y="41"/>
                      <a:pt x="382" y="10"/>
                    </a:cubicBezTo>
                    <a:cubicBezTo>
                      <a:pt x="354" y="3"/>
                      <a:pt x="326" y="0"/>
                      <a:pt x="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9244017" y="4422361"/>
                <a:ext cx="24509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97" extrusionOk="0">
                    <a:moveTo>
                      <a:pt x="354" y="1"/>
                    </a:moveTo>
                    <a:cubicBezTo>
                      <a:pt x="195" y="6"/>
                      <a:pt x="29" y="150"/>
                      <a:pt x="16" y="301"/>
                    </a:cubicBezTo>
                    <a:cubicBezTo>
                      <a:pt x="1" y="468"/>
                      <a:pt x="178" y="680"/>
                      <a:pt x="339" y="695"/>
                    </a:cubicBezTo>
                    <a:cubicBezTo>
                      <a:pt x="346" y="696"/>
                      <a:pt x="352" y="696"/>
                      <a:pt x="359" y="696"/>
                    </a:cubicBezTo>
                    <a:cubicBezTo>
                      <a:pt x="519" y="696"/>
                      <a:pt x="701" y="522"/>
                      <a:pt x="708" y="352"/>
                    </a:cubicBezTo>
                    <a:cubicBezTo>
                      <a:pt x="718" y="172"/>
                      <a:pt x="541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9072284" y="4422327"/>
                <a:ext cx="24577" cy="2358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92" extrusionOk="0">
                    <a:moveTo>
                      <a:pt x="354" y="1"/>
                    </a:moveTo>
                    <a:cubicBezTo>
                      <a:pt x="347" y="1"/>
                      <a:pt x="339" y="1"/>
                      <a:pt x="332" y="2"/>
                    </a:cubicBezTo>
                    <a:cubicBezTo>
                      <a:pt x="162" y="22"/>
                      <a:pt x="1" y="179"/>
                      <a:pt x="3" y="327"/>
                    </a:cubicBezTo>
                    <a:cubicBezTo>
                      <a:pt x="8" y="507"/>
                      <a:pt x="191" y="692"/>
                      <a:pt x="359" y="692"/>
                    </a:cubicBezTo>
                    <a:cubicBezTo>
                      <a:pt x="363" y="692"/>
                      <a:pt x="368" y="691"/>
                      <a:pt x="372" y="691"/>
                    </a:cubicBezTo>
                    <a:cubicBezTo>
                      <a:pt x="549" y="681"/>
                      <a:pt x="721" y="466"/>
                      <a:pt x="693" y="290"/>
                    </a:cubicBezTo>
                    <a:cubicBezTo>
                      <a:pt x="671" y="141"/>
                      <a:pt x="505" y="1"/>
                      <a:pt x="3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8899188" y="4422498"/>
                <a:ext cx="24918" cy="23759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97" extrusionOk="0">
                    <a:moveTo>
                      <a:pt x="389" y="0"/>
                    </a:moveTo>
                    <a:cubicBezTo>
                      <a:pt x="239" y="0"/>
                      <a:pt x="71" y="127"/>
                      <a:pt x="38" y="269"/>
                    </a:cubicBezTo>
                    <a:cubicBezTo>
                      <a:pt x="0" y="426"/>
                      <a:pt x="157" y="648"/>
                      <a:pt x="339" y="691"/>
                    </a:cubicBezTo>
                    <a:cubicBezTo>
                      <a:pt x="352" y="694"/>
                      <a:pt x="365" y="696"/>
                      <a:pt x="379" y="696"/>
                    </a:cubicBezTo>
                    <a:cubicBezTo>
                      <a:pt x="525" y="696"/>
                      <a:pt x="704" y="521"/>
                      <a:pt x="717" y="348"/>
                    </a:cubicBezTo>
                    <a:cubicBezTo>
                      <a:pt x="730" y="194"/>
                      <a:pt x="576" y="12"/>
                      <a:pt x="417" y="2"/>
                    </a:cubicBezTo>
                    <a:cubicBezTo>
                      <a:pt x="408" y="1"/>
                      <a:pt x="398" y="0"/>
                      <a:pt x="3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9244051" y="4542622"/>
                <a:ext cx="24816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8" extrusionOk="0">
                    <a:moveTo>
                      <a:pt x="360" y="0"/>
                    </a:moveTo>
                    <a:cubicBezTo>
                      <a:pt x="172" y="0"/>
                      <a:pt x="1" y="147"/>
                      <a:pt x="13" y="309"/>
                    </a:cubicBezTo>
                    <a:cubicBezTo>
                      <a:pt x="25" y="465"/>
                      <a:pt x="187" y="619"/>
                      <a:pt x="348" y="627"/>
                    </a:cubicBezTo>
                    <a:cubicBezTo>
                      <a:pt x="353" y="627"/>
                      <a:pt x="358" y="627"/>
                      <a:pt x="363" y="627"/>
                    </a:cubicBezTo>
                    <a:cubicBezTo>
                      <a:pt x="527" y="627"/>
                      <a:pt x="680" y="501"/>
                      <a:pt x="704" y="339"/>
                    </a:cubicBezTo>
                    <a:cubicBezTo>
                      <a:pt x="727" y="185"/>
                      <a:pt x="581" y="23"/>
                      <a:pt x="404" y="3"/>
                    </a:cubicBezTo>
                    <a:cubicBezTo>
                      <a:pt x="389" y="1"/>
                      <a:pt x="375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9071875" y="4542520"/>
                <a:ext cx="24441" cy="214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28" extrusionOk="0">
                    <a:moveTo>
                      <a:pt x="377" y="0"/>
                    </a:moveTo>
                    <a:cubicBezTo>
                      <a:pt x="182" y="0"/>
                      <a:pt x="1" y="150"/>
                      <a:pt x="10" y="312"/>
                    </a:cubicBezTo>
                    <a:cubicBezTo>
                      <a:pt x="20" y="466"/>
                      <a:pt x="182" y="622"/>
                      <a:pt x="346" y="627"/>
                    </a:cubicBezTo>
                    <a:cubicBezTo>
                      <a:pt x="351" y="628"/>
                      <a:pt x="357" y="628"/>
                      <a:pt x="362" y="628"/>
                    </a:cubicBezTo>
                    <a:cubicBezTo>
                      <a:pt x="548" y="628"/>
                      <a:pt x="717" y="456"/>
                      <a:pt x="702" y="274"/>
                    </a:cubicBezTo>
                    <a:cubicBezTo>
                      <a:pt x="692" y="140"/>
                      <a:pt x="551" y="14"/>
                      <a:pt x="404" y="1"/>
                    </a:cubicBezTo>
                    <a:cubicBezTo>
                      <a:pt x="395" y="0"/>
                      <a:pt x="386" y="0"/>
                      <a:pt x="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9244460" y="4302953"/>
                <a:ext cx="23793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76" extrusionOk="0">
                    <a:moveTo>
                      <a:pt x="360" y="1"/>
                    </a:moveTo>
                    <a:cubicBezTo>
                      <a:pt x="356" y="1"/>
                      <a:pt x="353" y="1"/>
                      <a:pt x="349" y="1"/>
                    </a:cubicBezTo>
                    <a:cubicBezTo>
                      <a:pt x="185" y="11"/>
                      <a:pt x="1" y="216"/>
                      <a:pt x="8" y="385"/>
                    </a:cubicBezTo>
                    <a:cubicBezTo>
                      <a:pt x="11" y="525"/>
                      <a:pt x="186" y="676"/>
                      <a:pt x="343" y="676"/>
                    </a:cubicBezTo>
                    <a:cubicBezTo>
                      <a:pt x="347" y="676"/>
                      <a:pt x="350" y="676"/>
                      <a:pt x="354" y="675"/>
                    </a:cubicBezTo>
                    <a:cubicBezTo>
                      <a:pt x="518" y="670"/>
                      <a:pt x="692" y="516"/>
                      <a:pt x="695" y="372"/>
                    </a:cubicBezTo>
                    <a:cubicBezTo>
                      <a:pt x="697" y="205"/>
                      <a:pt x="514" y="1"/>
                      <a:pt x="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9072284" y="4302953"/>
                <a:ext cx="24304" cy="2321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81" extrusionOk="0">
                    <a:moveTo>
                      <a:pt x="370" y="1"/>
                    </a:moveTo>
                    <a:cubicBezTo>
                      <a:pt x="367" y="1"/>
                      <a:pt x="365" y="1"/>
                      <a:pt x="362" y="1"/>
                    </a:cubicBezTo>
                    <a:cubicBezTo>
                      <a:pt x="198" y="1"/>
                      <a:pt x="1" y="203"/>
                      <a:pt x="3" y="372"/>
                    </a:cubicBezTo>
                    <a:cubicBezTo>
                      <a:pt x="8" y="519"/>
                      <a:pt x="175" y="670"/>
                      <a:pt x="344" y="680"/>
                    </a:cubicBezTo>
                    <a:cubicBezTo>
                      <a:pt x="347" y="680"/>
                      <a:pt x="349" y="681"/>
                      <a:pt x="352" y="681"/>
                    </a:cubicBezTo>
                    <a:cubicBezTo>
                      <a:pt x="509" y="681"/>
                      <a:pt x="688" y="531"/>
                      <a:pt x="698" y="385"/>
                    </a:cubicBezTo>
                    <a:cubicBezTo>
                      <a:pt x="713" y="216"/>
                      <a:pt x="530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8899869" y="4302953"/>
                <a:ext cx="24304" cy="2304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76" extrusionOk="0">
                    <a:moveTo>
                      <a:pt x="373" y="1"/>
                    </a:moveTo>
                    <a:cubicBezTo>
                      <a:pt x="369" y="1"/>
                      <a:pt x="365" y="1"/>
                      <a:pt x="362" y="1"/>
                    </a:cubicBezTo>
                    <a:cubicBezTo>
                      <a:pt x="192" y="6"/>
                      <a:pt x="0" y="211"/>
                      <a:pt x="8" y="372"/>
                    </a:cubicBezTo>
                    <a:cubicBezTo>
                      <a:pt x="18" y="519"/>
                      <a:pt x="190" y="670"/>
                      <a:pt x="354" y="675"/>
                    </a:cubicBezTo>
                    <a:cubicBezTo>
                      <a:pt x="359" y="676"/>
                      <a:pt x="364" y="676"/>
                      <a:pt x="369" y="676"/>
                    </a:cubicBezTo>
                    <a:cubicBezTo>
                      <a:pt x="522" y="676"/>
                      <a:pt x="690" y="527"/>
                      <a:pt x="700" y="382"/>
                    </a:cubicBezTo>
                    <a:cubicBezTo>
                      <a:pt x="712" y="210"/>
                      <a:pt x="532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8899869" y="4542656"/>
                <a:ext cx="23964" cy="2123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23" extrusionOk="0">
                    <a:moveTo>
                      <a:pt x="373" y="1"/>
                    </a:moveTo>
                    <a:cubicBezTo>
                      <a:pt x="363" y="1"/>
                      <a:pt x="354" y="1"/>
                      <a:pt x="344" y="2"/>
                    </a:cubicBezTo>
                    <a:cubicBezTo>
                      <a:pt x="165" y="15"/>
                      <a:pt x="0" y="164"/>
                      <a:pt x="8" y="305"/>
                    </a:cubicBezTo>
                    <a:cubicBezTo>
                      <a:pt x="20" y="464"/>
                      <a:pt x="203" y="623"/>
                      <a:pt x="372" y="623"/>
                    </a:cubicBezTo>
                    <a:cubicBezTo>
                      <a:pt x="383" y="623"/>
                      <a:pt x="394" y="622"/>
                      <a:pt x="405" y="621"/>
                    </a:cubicBezTo>
                    <a:cubicBezTo>
                      <a:pt x="559" y="601"/>
                      <a:pt x="703" y="429"/>
                      <a:pt x="697" y="272"/>
                    </a:cubicBezTo>
                    <a:cubicBezTo>
                      <a:pt x="688" y="124"/>
                      <a:pt x="540" y="1"/>
                      <a:pt x="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8900040" y="4661655"/>
                <a:ext cx="24236" cy="2154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32" extrusionOk="0">
                    <a:moveTo>
                      <a:pt x="351" y="1"/>
                    </a:moveTo>
                    <a:cubicBezTo>
                      <a:pt x="345" y="1"/>
                      <a:pt x="339" y="1"/>
                      <a:pt x="334" y="1"/>
                    </a:cubicBezTo>
                    <a:cubicBezTo>
                      <a:pt x="165" y="14"/>
                      <a:pt x="1" y="165"/>
                      <a:pt x="6" y="312"/>
                    </a:cubicBezTo>
                    <a:cubicBezTo>
                      <a:pt x="13" y="469"/>
                      <a:pt x="203" y="632"/>
                      <a:pt x="373" y="632"/>
                    </a:cubicBezTo>
                    <a:cubicBezTo>
                      <a:pt x="383" y="632"/>
                      <a:pt x="393" y="631"/>
                      <a:pt x="402" y="630"/>
                    </a:cubicBezTo>
                    <a:cubicBezTo>
                      <a:pt x="564" y="615"/>
                      <a:pt x="710" y="436"/>
                      <a:pt x="690" y="287"/>
                    </a:cubicBezTo>
                    <a:cubicBezTo>
                      <a:pt x="663" y="133"/>
                      <a:pt x="505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9071704" y="4661690"/>
                <a:ext cx="24304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30" extrusionOk="0">
                    <a:moveTo>
                      <a:pt x="367" y="0"/>
                    </a:moveTo>
                    <a:cubicBezTo>
                      <a:pt x="202" y="0"/>
                      <a:pt x="38" y="135"/>
                      <a:pt x="18" y="288"/>
                    </a:cubicBezTo>
                    <a:cubicBezTo>
                      <a:pt x="1" y="458"/>
                      <a:pt x="182" y="629"/>
                      <a:pt x="368" y="629"/>
                    </a:cubicBezTo>
                    <a:cubicBezTo>
                      <a:pt x="373" y="629"/>
                      <a:pt x="379" y="629"/>
                      <a:pt x="384" y="629"/>
                    </a:cubicBezTo>
                    <a:cubicBezTo>
                      <a:pt x="548" y="619"/>
                      <a:pt x="712" y="455"/>
                      <a:pt x="710" y="308"/>
                    </a:cubicBezTo>
                    <a:cubicBezTo>
                      <a:pt x="705" y="152"/>
                      <a:pt x="543" y="5"/>
                      <a:pt x="371" y="0"/>
                    </a:cubicBezTo>
                    <a:cubicBezTo>
                      <a:pt x="370" y="0"/>
                      <a:pt x="368" y="0"/>
                      <a:pt x="3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9244017" y="4661724"/>
                <a:ext cx="24407" cy="21441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9" extrusionOk="0">
                    <a:moveTo>
                      <a:pt x="352" y="0"/>
                    </a:moveTo>
                    <a:cubicBezTo>
                      <a:pt x="342" y="0"/>
                      <a:pt x="332" y="1"/>
                      <a:pt x="322" y="2"/>
                    </a:cubicBezTo>
                    <a:cubicBezTo>
                      <a:pt x="150" y="22"/>
                      <a:pt x="1" y="189"/>
                      <a:pt x="21" y="340"/>
                    </a:cubicBezTo>
                    <a:cubicBezTo>
                      <a:pt x="38" y="494"/>
                      <a:pt x="202" y="628"/>
                      <a:pt x="366" y="628"/>
                    </a:cubicBezTo>
                    <a:cubicBezTo>
                      <a:pt x="369" y="628"/>
                      <a:pt x="372" y="628"/>
                      <a:pt x="375" y="628"/>
                    </a:cubicBezTo>
                    <a:cubicBezTo>
                      <a:pt x="531" y="625"/>
                      <a:pt x="708" y="461"/>
                      <a:pt x="711" y="317"/>
                    </a:cubicBezTo>
                    <a:cubicBezTo>
                      <a:pt x="715" y="160"/>
                      <a:pt x="528" y="0"/>
                      <a:pt x="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" name="Google Shape;419;p11"/>
            <p:cNvSpPr/>
            <p:nvPr/>
          </p:nvSpPr>
          <p:spPr>
            <a:xfrm>
              <a:off x="6065125" y="2577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413850" y="1343565"/>
              <a:ext cx="126771" cy="123908"/>
            </a:xfrm>
            <a:custGeom>
              <a:avLst/>
              <a:gdLst/>
              <a:ahLst/>
              <a:cxnLst/>
              <a:rect l="l" t="t" r="r" b="b"/>
              <a:pathLst>
                <a:path w="3719" h="3635" extrusionOk="0">
                  <a:moveTo>
                    <a:pt x="3358" y="0"/>
                  </a:moveTo>
                  <a:cubicBezTo>
                    <a:pt x="3294" y="0"/>
                    <a:pt x="3233" y="28"/>
                    <a:pt x="3175" y="74"/>
                  </a:cubicBezTo>
                  <a:cubicBezTo>
                    <a:pt x="3044" y="178"/>
                    <a:pt x="2928" y="296"/>
                    <a:pt x="2806" y="415"/>
                  </a:cubicBezTo>
                  <a:cubicBezTo>
                    <a:pt x="2599" y="620"/>
                    <a:pt x="2400" y="837"/>
                    <a:pt x="2178" y="1029"/>
                  </a:cubicBezTo>
                  <a:cubicBezTo>
                    <a:pt x="2054" y="1138"/>
                    <a:pt x="1954" y="1191"/>
                    <a:pt x="1856" y="1191"/>
                  </a:cubicBezTo>
                  <a:cubicBezTo>
                    <a:pt x="1752" y="1191"/>
                    <a:pt x="1651" y="1131"/>
                    <a:pt x="1526" y="1011"/>
                  </a:cubicBezTo>
                  <a:cubicBezTo>
                    <a:pt x="1238" y="736"/>
                    <a:pt x="965" y="443"/>
                    <a:pt x="675" y="170"/>
                  </a:cubicBezTo>
                  <a:cubicBezTo>
                    <a:pt x="556" y="58"/>
                    <a:pt x="462" y="6"/>
                    <a:pt x="375" y="6"/>
                  </a:cubicBezTo>
                  <a:cubicBezTo>
                    <a:pt x="309" y="6"/>
                    <a:pt x="246" y="36"/>
                    <a:pt x="180" y="92"/>
                  </a:cubicBezTo>
                  <a:cubicBezTo>
                    <a:pt x="3" y="241"/>
                    <a:pt x="1" y="415"/>
                    <a:pt x="205" y="635"/>
                  </a:cubicBezTo>
                  <a:cubicBezTo>
                    <a:pt x="458" y="912"/>
                    <a:pt x="736" y="1168"/>
                    <a:pt x="998" y="1440"/>
                  </a:cubicBezTo>
                  <a:cubicBezTo>
                    <a:pt x="1273" y="1723"/>
                    <a:pt x="1276" y="1907"/>
                    <a:pt x="1011" y="2198"/>
                  </a:cubicBezTo>
                  <a:cubicBezTo>
                    <a:pt x="827" y="2400"/>
                    <a:pt x="630" y="2582"/>
                    <a:pt x="435" y="2779"/>
                  </a:cubicBezTo>
                  <a:cubicBezTo>
                    <a:pt x="334" y="2882"/>
                    <a:pt x="228" y="2986"/>
                    <a:pt x="137" y="3099"/>
                  </a:cubicBezTo>
                  <a:cubicBezTo>
                    <a:pt x="13" y="3258"/>
                    <a:pt x="28" y="3438"/>
                    <a:pt x="157" y="3551"/>
                  </a:cubicBezTo>
                  <a:cubicBezTo>
                    <a:pt x="221" y="3606"/>
                    <a:pt x="294" y="3635"/>
                    <a:pt x="367" y="3635"/>
                  </a:cubicBezTo>
                  <a:cubicBezTo>
                    <a:pt x="433" y="3635"/>
                    <a:pt x="499" y="3612"/>
                    <a:pt x="561" y="3564"/>
                  </a:cubicBezTo>
                  <a:cubicBezTo>
                    <a:pt x="695" y="3463"/>
                    <a:pt x="819" y="3349"/>
                    <a:pt x="938" y="3233"/>
                  </a:cubicBezTo>
                  <a:cubicBezTo>
                    <a:pt x="1135" y="3044"/>
                    <a:pt x="1319" y="2844"/>
                    <a:pt x="1516" y="2655"/>
                  </a:cubicBezTo>
                  <a:cubicBezTo>
                    <a:pt x="1645" y="2528"/>
                    <a:pt x="1754" y="2464"/>
                    <a:pt x="1864" y="2464"/>
                  </a:cubicBezTo>
                  <a:cubicBezTo>
                    <a:pt x="1973" y="2464"/>
                    <a:pt x="2082" y="2527"/>
                    <a:pt x="2213" y="2652"/>
                  </a:cubicBezTo>
                  <a:cubicBezTo>
                    <a:pt x="2471" y="2897"/>
                    <a:pt x="2713" y="3163"/>
                    <a:pt x="2968" y="3410"/>
                  </a:cubicBezTo>
                  <a:cubicBezTo>
                    <a:pt x="3056" y="3491"/>
                    <a:pt x="3162" y="3567"/>
                    <a:pt x="3274" y="3615"/>
                  </a:cubicBezTo>
                  <a:cubicBezTo>
                    <a:pt x="3303" y="3627"/>
                    <a:pt x="3333" y="3633"/>
                    <a:pt x="3363" y="3633"/>
                  </a:cubicBezTo>
                  <a:cubicBezTo>
                    <a:pt x="3516" y="3633"/>
                    <a:pt x="3667" y="3481"/>
                    <a:pt x="3665" y="3274"/>
                  </a:cubicBezTo>
                  <a:cubicBezTo>
                    <a:pt x="3652" y="3246"/>
                    <a:pt x="3630" y="3157"/>
                    <a:pt x="3584" y="3099"/>
                  </a:cubicBezTo>
                  <a:cubicBezTo>
                    <a:pt x="3463" y="2958"/>
                    <a:pt x="3332" y="2822"/>
                    <a:pt x="3200" y="2688"/>
                  </a:cubicBezTo>
                  <a:cubicBezTo>
                    <a:pt x="2998" y="2476"/>
                    <a:pt x="2784" y="2274"/>
                    <a:pt x="2589" y="2056"/>
                  </a:cubicBezTo>
                  <a:cubicBezTo>
                    <a:pt x="2450" y="1905"/>
                    <a:pt x="2450" y="1753"/>
                    <a:pt x="2579" y="1604"/>
                  </a:cubicBezTo>
                  <a:cubicBezTo>
                    <a:pt x="2703" y="1463"/>
                    <a:pt x="2847" y="1342"/>
                    <a:pt x="2978" y="1203"/>
                  </a:cubicBezTo>
                  <a:cubicBezTo>
                    <a:pt x="3193" y="973"/>
                    <a:pt x="3410" y="748"/>
                    <a:pt x="3609" y="506"/>
                  </a:cubicBezTo>
                  <a:cubicBezTo>
                    <a:pt x="3718" y="369"/>
                    <a:pt x="3668" y="183"/>
                    <a:pt x="3521" y="64"/>
                  </a:cubicBezTo>
                  <a:cubicBezTo>
                    <a:pt x="3467" y="20"/>
                    <a:pt x="3412" y="0"/>
                    <a:pt x="3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40225"/>
            <a:ext cx="7717800" cy="13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2" name="Google Shape;422;p11"/>
          <p:cNvSpPr txBox="1">
            <a:spLocks noGrp="1"/>
          </p:cNvSpPr>
          <p:nvPr>
            <p:ph type="body" idx="1"/>
          </p:nvPr>
        </p:nvSpPr>
        <p:spPr>
          <a:xfrm>
            <a:off x="713225" y="2923625"/>
            <a:ext cx="77178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oppins SemiBold"/>
              <a:buNone/>
              <a:defRPr sz="28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SemiBold"/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4" r:id="rId13"/>
    <p:sldLayoutId id="2147483667" r:id="rId14"/>
    <p:sldLayoutId id="2147483668" r:id="rId15"/>
    <p:sldLayoutId id="2147483669" r:id="rId16"/>
    <p:sldLayoutId id="2147483670" r:id="rId17"/>
    <p:sldLayoutId id="214748367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9"/>
          <p:cNvSpPr txBox="1">
            <a:spLocks noGrp="1"/>
          </p:cNvSpPr>
          <p:nvPr>
            <p:ph type="ctrTitle"/>
          </p:nvPr>
        </p:nvSpPr>
        <p:spPr>
          <a:xfrm>
            <a:off x="548496" y="1488740"/>
            <a:ext cx="3941140" cy="180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Imagine Dragons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sz="2400" dirty="0">
                <a:solidFill>
                  <a:schemeClr val="accent1"/>
                </a:solidFill>
              </a:rPr>
              <a:t>Projeto individual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059" name="Google Shape;1059;p29"/>
          <p:cNvSpPr txBox="1">
            <a:spLocks noGrp="1"/>
          </p:cNvSpPr>
          <p:nvPr>
            <p:ph type="subTitle" idx="1"/>
          </p:nvPr>
        </p:nvSpPr>
        <p:spPr>
          <a:xfrm>
            <a:off x="548583" y="3519376"/>
            <a:ext cx="3858600" cy="433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Lucas Menezes Teixeira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1CCO A</a:t>
            </a:r>
            <a:endParaRPr dirty="0"/>
          </a:p>
        </p:txBody>
      </p:sp>
      <p:pic>
        <p:nvPicPr>
          <p:cNvPr id="8" name="Picture 7" descr="A picture containing skating, person, jumping, dark&#10;&#10;Description automatically generated">
            <a:extLst>
              <a:ext uri="{FF2B5EF4-FFF2-40B4-BE49-F238E27FC236}">
                <a16:creationId xmlns:a16="http://schemas.microsoft.com/office/drawing/2014/main" id="{48EDF7B2-FAD6-438A-9C69-DFB510FE2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59" r="21189"/>
          <a:stretch/>
        </p:blipFill>
        <p:spPr>
          <a:xfrm flipH="1" flipV="1">
            <a:off x="4963625" y="0"/>
            <a:ext cx="4254803" cy="4369981"/>
          </a:xfrm>
          <a:prstGeom prst="round2SameRect">
            <a:avLst>
              <a:gd name="adj1" fmla="val 50000"/>
              <a:gd name="adj2" fmla="val 0"/>
            </a:avLst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2"/>
          <p:cNvSpPr txBox="1">
            <a:spLocks noGrp="1"/>
          </p:cNvSpPr>
          <p:nvPr>
            <p:ph type="title" idx="13"/>
          </p:nvPr>
        </p:nvSpPr>
        <p:spPr>
          <a:xfrm>
            <a:off x="5378093" y="1930363"/>
            <a:ext cx="978300" cy="5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CC00"/>
                </a:solidFill>
              </a:rPr>
              <a:t>01</a:t>
            </a:r>
            <a:endParaRPr dirty="0">
              <a:solidFill>
                <a:srgbClr val="CCCC00"/>
              </a:solidFill>
            </a:endParaRPr>
          </a:p>
        </p:txBody>
      </p:sp>
      <p:sp>
        <p:nvSpPr>
          <p:cNvPr id="1310" name="Google Shape;1310;p42"/>
          <p:cNvSpPr txBox="1">
            <a:spLocks noGrp="1"/>
          </p:cNvSpPr>
          <p:nvPr>
            <p:ph type="title" idx="9"/>
          </p:nvPr>
        </p:nvSpPr>
        <p:spPr>
          <a:xfrm>
            <a:off x="2748210" y="1930363"/>
            <a:ext cx="1076130" cy="5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3300"/>
                </a:solidFill>
              </a:rPr>
              <a:t>02</a:t>
            </a:r>
            <a:endParaRPr dirty="0">
              <a:solidFill>
                <a:srgbClr val="FF3300"/>
              </a:solidFill>
            </a:endParaRPr>
          </a:p>
        </p:txBody>
      </p:sp>
      <p:sp>
        <p:nvSpPr>
          <p:cNvPr id="1311" name="Google Shape;1311;p42"/>
          <p:cNvSpPr txBox="1">
            <a:spLocks noGrp="1"/>
          </p:cNvSpPr>
          <p:nvPr>
            <p:ph type="title" idx="14"/>
          </p:nvPr>
        </p:nvSpPr>
        <p:spPr>
          <a:xfrm>
            <a:off x="1974115" y="3399850"/>
            <a:ext cx="1076130" cy="5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3300"/>
                </a:solidFill>
              </a:rPr>
              <a:t>01</a:t>
            </a:r>
            <a:endParaRPr dirty="0">
              <a:solidFill>
                <a:srgbClr val="FF3300"/>
              </a:solidFill>
            </a:endParaRPr>
          </a:p>
        </p:txBody>
      </p:sp>
      <p:sp>
        <p:nvSpPr>
          <p:cNvPr id="1312" name="Google Shape;131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 Superações</a:t>
            </a:r>
            <a:endParaRPr dirty="0"/>
          </a:p>
        </p:txBody>
      </p:sp>
      <p:sp>
        <p:nvSpPr>
          <p:cNvPr id="1314" name="Google Shape;1314;p42"/>
          <p:cNvSpPr txBox="1">
            <a:spLocks noGrp="1"/>
          </p:cNvSpPr>
          <p:nvPr>
            <p:ph type="subTitle" idx="1"/>
          </p:nvPr>
        </p:nvSpPr>
        <p:spPr>
          <a:xfrm>
            <a:off x="713225" y="1623005"/>
            <a:ext cx="206723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Fazer Insert com a API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16" name="Google Shape;1316;p42"/>
          <p:cNvSpPr txBox="1">
            <a:spLocks noGrp="1"/>
          </p:cNvSpPr>
          <p:nvPr>
            <p:ph type="subTitle" idx="3"/>
          </p:nvPr>
        </p:nvSpPr>
        <p:spPr>
          <a:xfrm>
            <a:off x="0" y="3201400"/>
            <a:ext cx="206723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Documentação</a:t>
            </a:r>
            <a:endParaRPr dirty="0"/>
          </a:p>
        </p:txBody>
      </p:sp>
      <p:sp>
        <p:nvSpPr>
          <p:cNvPr id="1318" name="Google Shape;1318;p42"/>
          <p:cNvSpPr txBox="1">
            <a:spLocks noGrp="1"/>
          </p:cNvSpPr>
          <p:nvPr>
            <p:ph type="subTitle" idx="5"/>
          </p:nvPr>
        </p:nvSpPr>
        <p:spPr>
          <a:xfrm>
            <a:off x="6285837" y="1623005"/>
            <a:ext cx="1816882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Dominar a API a tempo</a:t>
            </a:r>
            <a:endParaRPr dirty="0"/>
          </a:p>
        </p:txBody>
      </p:sp>
      <p:sp>
        <p:nvSpPr>
          <p:cNvPr id="1320" name="Google Shape;1320;p42"/>
          <p:cNvSpPr txBox="1">
            <a:spLocks noGrp="1"/>
          </p:cNvSpPr>
          <p:nvPr>
            <p:ph type="subTitle" idx="7"/>
          </p:nvPr>
        </p:nvSpPr>
        <p:spPr>
          <a:xfrm>
            <a:off x="7099932" y="3123596"/>
            <a:ext cx="1949723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Conseguir me organizar bem</a:t>
            </a:r>
            <a:endParaRPr dirty="0"/>
          </a:p>
        </p:txBody>
      </p:sp>
      <p:sp>
        <p:nvSpPr>
          <p:cNvPr id="1322" name="Google Shape;1322;p42"/>
          <p:cNvSpPr txBox="1">
            <a:spLocks noGrp="1"/>
          </p:cNvSpPr>
          <p:nvPr>
            <p:ph type="title" idx="15"/>
          </p:nvPr>
        </p:nvSpPr>
        <p:spPr>
          <a:xfrm>
            <a:off x="6165175" y="3399850"/>
            <a:ext cx="1017000" cy="5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CC00"/>
                </a:solidFill>
              </a:rPr>
              <a:t>02</a:t>
            </a:r>
            <a:endParaRPr dirty="0">
              <a:solidFill>
                <a:srgbClr val="CCCC00"/>
              </a:solidFill>
            </a:endParaRPr>
          </a:p>
        </p:txBody>
      </p:sp>
      <p:pic>
        <p:nvPicPr>
          <p:cNvPr id="3" name="Picture 2" descr="A picture containing light, blur, night sky&#10;&#10;Description automatically generated">
            <a:extLst>
              <a:ext uri="{FF2B5EF4-FFF2-40B4-BE49-F238E27FC236}">
                <a16:creationId xmlns:a16="http://schemas.microsoft.com/office/drawing/2014/main" id="{C343005C-F545-45A6-B616-F97C659F0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59" t="3327" r="26145" b="619"/>
          <a:stretch/>
        </p:blipFill>
        <p:spPr>
          <a:xfrm>
            <a:off x="2990812" y="2189263"/>
            <a:ext cx="3092423" cy="3207163"/>
          </a:xfrm>
          <a:prstGeom prst="round2SameRect">
            <a:avLst>
              <a:gd name="adj1" fmla="val 50000"/>
              <a:gd name="adj2" fmla="val 0"/>
            </a:avLst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Valores</a:t>
            </a:r>
            <a:endParaRPr dirty="0"/>
          </a:p>
        </p:txBody>
      </p:sp>
      <p:sp>
        <p:nvSpPr>
          <p:cNvPr id="1571" name="Google Shape;1571;p51"/>
          <p:cNvSpPr txBox="1">
            <a:spLocks noGrp="1"/>
          </p:cNvSpPr>
          <p:nvPr>
            <p:ph type="subTitle" idx="1"/>
          </p:nvPr>
        </p:nvSpPr>
        <p:spPr>
          <a:xfrm>
            <a:off x="890315" y="3143813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Otimismo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72" name="Google Shape;1572;p51"/>
          <p:cNvSpPr txBox="1">
            <a:spLocks noGrp="1"/>
          </p:cNvSpPr>
          <p:nvPr>
            <p:ph type="subTitle" idx="2"/>
          </p:nvPr>
        </p:nvSpPr>
        <p:spPr>
          <a:xfrm>
            <a:off x="3419550" y="3149545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Maturidade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73" name="Google Shape;1573;p51"/>
          <p:cNvSpPr txBox="1">
            <a:spLocks noGrp="1"/>
          </p:cNvSpPr>
          <p:nvPr>
            <p:ph type="subTitle" idx="3"/>
          </p:nvPr>
        </p:nvSpPr>
        <p:spPr>
          <a:xfrm>
            <a:off x="5914891" y="3143813"/>
            <a:ext cx="2304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Gratidão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7" name="Google Shape;10411;p68">
            <a:extLst>
              <a:ext uri="{FF2B5EF4-FFF2-40B4-BE49-F238E27FC236}">
                <a16:creationId xmlns:a16="http://schemas.microsoft.com/office/drawing/2014/main" id="{2A2CDDEA-8273-4A5F-BEE3-ECB24BDA6666}"/>
              </a:ext>
            </a:extLst>
          </p:cNvPr>
          <p:cNvGrpSpPr/>
          <p:nvPr/>
        </p:nvGrpSpPr>
        <p:grpSpPr>
          <a:xfrm>
            <a:off x="4368982" y="2290716"/>
            <a:ext cx="405985" cy="573453"/>
            <a:chOff x="1333682" y="3344330"/>
            <a:chExt cx="271213" cy="383088"/>
          </a:xfrm>
          <a:solidFill>
            <a:schemeClr val="accent1">
              <a:lumMod val="75000"/>
            </a:schemeClr>
          </a:solidFill>
        </p:grpSpPr>
        <p:sp>
          <p:nvSpPr>
            <p:cNvPr id="28" name="Google Shape;10412;p68">
              <a:extLst>
                <a:ext uri="{FF2B5EF4-FFF2-40B4-BE49-F238E27FC236}">
                  <a16:creationId xmlns:a16="http://schemas.microsoft.com/office/drawing/2014/main" id="{740097A1-DB5F-41F2-862E-1242B0F72A46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13;p68">
              <a:extLst>
                <a:ext uri="{FF2B5EF4-FFF2-40B4-BE49-F238E27FC236}">
                  <a16:creationId xmlns:a16="http://schemas.microsoft.com/office/drawing/2014/main" id="{1CE3225E-70C4-4DD2-A528-4B5A4A805CDC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414;p68">
              <a:extLst>
                <a:ext uri="{FF2B5EF4-FFF2-40B4-BE49-F238E27FC236}">
                  <a16:creationId xmlns:a16="http://schemas.microsoft.com/office/drawing/2014/main" id="{BB043E26-451D-4613-A9F9-18E58131363C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15;p68">
              <a:extLst>
                <a:ext uri="{FF2B5EF4-FFF2-40B4-BE49-F238E27FC236}">
                  <a16:creationId xmlns:a16="http://schemas.microsoft.com/office/drawing/2014/main" id="{1227A4D1-D480-4A6D-9760-D30696F0AE9C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16;p68">
              <a:extLst>
                <a:ext uri="{FF2B5EF4-FFF2-40B4-BE49-F238E27FC236}">
                  <a16:creationId xmlns:a16="http://schemas.microsoft.com/office/drawing/2014/main" id="{143A7A1B-484F-447C-87E1-A574A1BCF167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17;p68">
              <a:extLst>
                <a:ext uri="{FF2B5EF4-FFF2-40B4-BE49-F238E27FC236}">
                  <a16:creationId xmlns:a16="http://schemas.microsoft.com/office/drawing/2014/main" id="{E60AF375-ACB9-42DC-9553-A2D2957EE5FE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18;p68">
              <a:extLst>
                <a:ext uri="{FF2B5EF4-FFF2-40B4-BE49-F238E27FC236}">
                  <a16:creationId xmlns:a16="http://schemas.microsoft.com/office/drawing/2014/main" id="{0394F412-565E-4AA4-8439-5FEDA54C57E6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19;p68">
              <a:extLst>
                <a:ext uri="{FF2B5EF4-FFF2-40B4-BE49-F238E27FC236}">
                  <a16:creationId xmlns:a16="http://schemas.microsoft.com/office/drawing/2014/main" id="{C166B1D0-E454-4637-B430-C1D6C7AFE861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20;p68">
              <a:extLst>
                <a:ext uri="{FF2B5EF4-FFF2-40B4-BE49-F238E27FC236}">
                  <a16:creationId xmlns:a16="http://schemas.microsoft.com/office/drawing/2014/main" id="{880D8F71-E4ED-495F-87C9-D7C0A42CA097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21;p68">
              <a:extLst>
                <a:ext uri="{FF2B5EF4-FFF2-40B4-BE49-F238E27FC236}">
                  <a16:creationId xmlns:a16="http://schemas.microsoft.com/office/drawing/2014/main" id="{74386B24-9BA1-498B-BB8D-5B2A55E71184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22;p68">
              <a:extLst>
                <a:ext uri="{FF2B5EF4-FFF2-40B4-BE49-F238E27FC236}">
                  <a16:creationId xmlns:a16="http://schemas.microsoft.com/office/drawing/2014/main" id="{D9E745EE-CA1F-4C4B-9AAE-8414D792798A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165;p67">
            <a:extLst>
              <a:ext uri="{FF2B5EF4-FFF2-40B4-BE49-F238E27FC236}">
                <a16:creationId xmlns:a16="http://schemas.microsoft.com/office/drawing/2014/main" id="{6F517D8D-4CC6-4D04-98E2-C74304AF33C8}"/>
              </a:ext>
            </a:extLst>
          </p:cNvPr>
          <p:cNvGrpSpPr/>
          <p:nvPr/>
        </p:nvGrpSpPr>
        <p:grpSpPr>
          <a:xfrm>
            <a:off x="1756524" y="2302320"/>
            <a:ext cx="572482" cy="568366"/>
            <a:chOff x="2496894" y="3680964"/>
            <a:chExt cx="357720" cy="355148"/>
          </a:xfrm>
          <a:solidFill>
            <a:schemeClr val="accent1">
              <a:lumMod val="75000"/>
            </a:schemeClr>
          </a:solidFill>
        </p:grpSpPr>
        <p:sp>
          <p:nvSpPr>
            <p:cNvPr id="40" name="Google Shape;10166;p67">
              <a:extLst>
                <a:ext uri="{FF2B5EF4-FFF2-40B4-BE49-F238E27FC236}">
                  <a16:creationId xmlns:a16="http://schemas.microsoft.com/office/drawing/2014/main" id="{40DC254A-840B-4106-944D-18177CABCD2B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67;p67">
              <a:extLst>
                <a:ext uri="{FF2B5EF4-FFF2-40B4-BE49-F238E27FC236}">
                  <a16:creationId xmlns:a16="http://schemas.microsoft.com/office/drawing/2014/main" id="{FD272D46-CBD0-4F70-8DAF-276C172AF7D8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68;p67">
              <a:extLst>
                <a:ext uri="{FF2B5EF4-FFF2-40B4-BE49-F238E27FC236}">
                  <a16:creationId xmlns:a16="http://schemas.microsoft.com/office/drawing/2014/main" id="{86E2C6E9-7E2F-47FB-8253-4B3F98DFEE04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69;p67">
              <a:extLst>
                <a:ext uri="{FF2B5EF4-FFF2-40B4-BE49-F238E27FC236}">
                  <a16:creationId xmlns:a16="http://schemas.microsoft.com/office/drawing/2014/main" id="{EDF40FDA-5F58-4FEE-AC0B-B062B2B12195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170;p67">
              <a:extLst>
                <a:ext uri="{FF2B5EF4-FFF2-40B4-BE49-F238E27FC236}">
                  <a16:creationId xmlns:a16="http://schemas.microsoft.com/office/drawing/2014/main" id="{AF303032-54D9-4C2E-87F9-3C929D62EB32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1146;p69">
            <a:extLst>
              <a:ext uri="{FF2B5EF4-FFF2-40B4-BE49-F238E27FC236}">
                <a16:creationId xmlns:a16="http://schemas.microsoft.com/office/drawing/2014/main" id="{1DFE2FEA-AED4-4C82-99F2-61BD6D666D64}"/>
              </a:ext>
            </a:extLst>
          </p:cNvPr>
          <p:cNvGrpSpPr/>
          <p:nvPr/>
        </p:nvGrpSpPr>
        <p:grpSpPr>
          <a:xfrm>
            <a:off x="6696337" y="2314245"/>
            <a:ext cx="748520" cy="549924"/>
            <a:chOff x="6188327" y="2955408"/>
            <a:chExt cx="371395" cy="272857"/>
          </a:xfrm>
          <a:solidFill>
            <a:schemeClr val="accent1">
              <a:lumMod val="75000"/>
            </a:schemeClr>
          </a:solidFill>
        </p:grpSpPr>
        <p:sp>
          <p:nvSpPr>
            <p:cNvPr id="46" name="Google Shape;11147;p69">
              <a:extLst>
                <a:ext uri="{FF2B5EF4-FFF2-40B4-BE49-F238E27FC236}">
                  <a16:creationId xmlns:a16="http://schemas.microsoft.com/office/drawing/2014/main" id="{74F24413-C4F2-4DCC-8904-F1DC493E49F8}"/>
                </a:ext>
              </a:extLst>
            </p:cNvPr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48;p69">
              <a:extLst>
                <a:ext uri="{FF2B5EF4-FFF2-40B4-BE49-F238E27FC236}">
                  <a16:creationId xmlns:a16="http://schemas.microsoft.com/office/drawing/2014/main" id="{C8EEB215-6640-4AA4-AC44-72686A989AAB}"/>
                </a:ext>
              </a:extLst>
            </p:cNvPr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599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Agradecimentos</a:t>
            </a:r>
            <a:endParaRPr sz="6600" dirty="0"/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37"/>
          <p:cNvSpPr txBox="1">
            <a:spLocks noGrp="1"/>
          </p:cNvSpPr>
          <p:nvPr>
            <p:ph type="title"/>
          </p:nvPr>
        </p:nvSpPr>
        <p:spPr>
          <a:xfrm>
            <a:off x="2352156" y="2979867"/>
            <a:ext cx="4364384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Imagine Dragons - Walking The Wire</a:t>
            </a:r>
            <a:endParaRPr sz="1400" dirty="0"/>
          </a:p>
        </p:txBody>
      </p:sp>
      <p:sp>
        <p:nvSpPr>
          <p:cNvPr id="1155" name="Google Shape;1155;p37"/>
          <p:cNvSpPr txBox="1">
            <a:spLocks noGrp="1"/>
          </p:cNvSpPr>
          <p:nvPr>
            <p:ph type="body" idx="1"/>
          </p:nvPr>
        </p:nvSpPr>
        <p:spPr>
          <a:xfrm>
            <a:off x="1226371" y="1450342"/>
            <a:ext cx="6615953" cy="176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/>
              <a:t>“</a:t>
            </a:r>
            <a:r>
              <a:rPr lang="en-US" sz="2800" dirty="0"/>
              <a:t>We could turn around, or we could give it up, but we’ll take what comes, take what comes”</a:t>
            </a:r>
            <a:endParaRPr sz="2800" dirty="0"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6"/>
          <p:cNvSpPr txBox="1">
            <a:spLocks noGrp="1"/>
          </p:cNvSpPr>
          <p:nvPr>
            <p:ph type="title"/>
          </p:nvPr>
        </p:nvSpPr>
        <p:spPr>
          <a:xfrm>
            <a:off x="1" y="2070695"/>
            <a:ext cx="9143999" cy="13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 pela atanção</a:t>
            </a:r>
            <a:endParaRPr dirty="0">
              <a:sym typeface="Merriweather"/>
            </a:endParaRPr>
          </a:p>
        </p:txBody>
      </p:sp>
      <p:sp>
        <p:nvSpPr>
          <p:cNvPr id="1409" name="Google Shape;1409;p46"/>
          <p:cNvSpPr txBox="1">
            <a:spLocks noGrp="1"/>
          </p:cNvSpPr>
          <p:nvPr>
            <p:ph type="body" idx="1"/>
          </p:nvPr>
        </p:nvSpPr>
        <p:spPr>
          <a:xfrm>
            <a:off x="713099" y="3371495"/>
            <a:ext cx="77178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Alguma pergunta?</a:t>
            </a: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2"/>
          <p:cNvSpPr txBox="1">
            <a:spLocks noGrp="1"/>
          </p:cNvSpPr>
          <p:nvPr>
            <p:ph type="title"/>
          </p:nvPr>
        </p:nvSpPr>
        <p:spPr>
          <a:xfrm>
            <a:off x="1856800" y="16827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1090" name="Google Shape;1090;p32"/>
          <p:cNvSpPr txBox="1">
            <a:spLocks noGrp="1"/>
          </p:cNvSpPr>
          <p:nvPr>
            <p:ph type="body" idx="1"/>
          </p:nvPr>
        </p:nvSpPr>
        <p:spPr>
          <a:xfrm>
            <a:off x="1856799" y="2288100"/>
            <a:ext cx="3554955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pt-BR" dirty="0"/>
              <a:t>O projeto é um site baseado na minha banda favorita, onde os usuários poderão saber mais sobre a banda, e o quão ela é importante para mim e minha trajetória até aqui.</a:t>
            </a:r>
          </a:p>
          <a:p>
            <a:pPr marL="0" lvl="0" indent="0"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importância da Banda</a:t>
            </a:r>
            <a:endParaRPr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11C321D-3497-4621-B082-75022858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1764410"/>
            <a:ext cx="2195217" cy="2150022"/>
          </a:xfrm>
          <a:prstGeom prst="rect">
            <a:avLst/>
          </a:prstGeom>
        </p:spPr>
      </p:pic>
      <p:pic>
        <p:nvPicPr>
          <p:cNvPr id="7" name="Picture 6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06826717-1695-43B0-8C68-8E6F8C57E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58" r="17395"/>
          <a:stretch/>
        </p:blipFill>
        <p:spPr>
          <a:xfrm flipH="1">
            <a:off x="326527" y="1509997"/>
            <a:ext cx="3713584" cy="3633503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BB4F1-BDD3-4967-BAED-386F39055985}"/>
              </a:ext>
            </a:extLst>
          </p:cNvPr>
          <p:cNvSpPr txBox="1"/>
          <p:nvPr/>
        </p:nvSpPr>
        <p:spPr>
          <a:xfrm>
            <a:off x="5554192" y="3870005"/>
            <a:ext cx="1406489" cy="73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2019</a:t>
            </a:r>
            <a:endParaRPr lang="pt-BR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69D052DB-80E9-406A-8421-90D46B8C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77" y="1017700"/>
            <a:ext cx="7334755" cy="4125800"/>
          </a:xfrm>
          <a:prstGeom prst="rect">
            <a:avLst/>
          </a:prstGeom>
        </p:spPr>
      </p:pic>
      <p:sp>
        <p:nvSpPr>
          <p:cNvPr id="1120" name="Google Shape;1120;p35"/>
          <p:cNvSpPr txBox="1">
            <a:spLocks noGrp="1"/>
          </p:cNvSpPr>
          <p:nvPr>
            <p:ph type="title"/>
          </p:nvPr>
        </p:nvSpPr>
        <p:spPr>
          <a:xfrm>
            <a:off x="2812899" y="307908"/>
            <a:ext cx="3518201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High-level design</a:t>
            </a: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E9E784-AEFC-433D-9CAF-2AAFF3EAA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3" y="0"/>
            <a:ext cx="7631288" cy="4292600"/>
          </a:xfrm>
          <a:prstGeom prst="rect">
            <a:avLst/>
          </a:prstGeom>
        </p:spPr>
      </p:pic>
      <p:sp>
        <p:nvSpPr>
          <p:cNvPr id="1107" name="Google Shape;1107;p34"/>
          <p:cNvSpPr txBox="1">
            <a:spLocks noGrp="1"/>
          </p:cNvSpPr>
          <p:nvPr>
            <p:ph type="title"/>
          </p:nvPr>
        </p:nvSpPr>
        <p:spPr>
          <a:xfrm>
            <a:off x="5415509" y="4053500"/>
            <a:ext cx="3317944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Low-level design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5C852-4A40-47C5-9BC6-CF8FD6795362}"/>
              </a:ext>
            </a:extLst>
          </p:cNvPr>
          <p:cNvSpPr/>
          <p:nvPr/>
        </p:nvSpPr>
        <p:spPr>
          <a:xfrm>
            <a:off x="5838404" y="3070587"/>
            <a:ext cx="1054360" cy="2705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E0AC5-2F81-4858-8DFC-4AF7062CCCDA}"/>
              </a:ext>
            </a:extLst>
          </p:cNvPr>
          <p:cNvSpPr txBox="1"/>
          <p:nvPr/>
        </p:nvSpPr>
        <p:spPr>
          <a:xfrm>
            <a:off x="5760175" y="3011105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Usuário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4DE9-23EB-4B49-9343-A7F4A04BCB27}"/>
              </a:ext>
            </a:extLst>
          </p:cNvPr>
          <p:cNvSpPr txBox="1"/>
          <p:nvPr/>
        </p:nvSpPr>
        <p:spPr>
          <a:xfrm>
            <a:off x="6755364" y="942392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Roteador</a:t>
            </a:r>
          </a:p>
          <a:p>
            <a:pPr algn="ctr"/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wireless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A164D-AA76-4145-802F-3C453A0938EA}"/>
              </a:ext>
            </a:extLst>
          </p:cNvPr>
          <p:cNvSpPr txBox="1"/>
          <p:nvPr/>
        </p:nvSpPr>
        <p:spPr>
          <a:xfrm>
            <a:off x="629242" y="2018522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Roteador</a:t>
            </a:r>
          </a:p>
          <a:p>
            <a:pPr algn="ctr"/>
            <a:r>
              <a:rPr lang="pt-BR" sz="1200" dirty="0">
                <a:solidFill>
                  <a:schemeClr val="bg1">
                    <a:lumMod val="75000"/>
                  </a:schemeClr>
                </a:solidFill>
              </a:rPr>
              <a:t>wireless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push dir="r"/>
      </p:transition>
    </mc:Choice>
    <mc:Fallback>
      <p:transition spd="slow">
        <p:push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BC5B1F2-77EE-4F98-BB08-3142E7D5C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"/>
          <a:stretch/>
        </p:blipFill>
        <p:spPr>
          <a:xfrm>
            <a:off x="1142198" y="1073783"/>
            <a:ext cx="6112787" cy="3633839"/>
          </a:xfrm>
          <a:prstGeom prst="rect">
            <a:avLst/>
          </a:prstGeom>
        </p:spPr>
      </p:pic>
      <p:sp>
        <p:nvSpPr>
          <p:cNvPr id="1131" name="Google Shape;1131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</a:t>
            </a:r>
            <a:endParaRPr dirty="0"/>
          </a:p>
        </p:txBody>
      </p:sp>
      <p:grpSp>
        <p:nvGrpSpPr>
          <p:cNvPr id="1138" name="Google Shape;1138;p36"/>
          <p:cNvGrpSpPr/>
          <p:nvPr/>
        </p:nvGrpSpPr>
        <p:grpSpPr>
          <a:xfrm>
            <a:off x="6687123" y="5461841"/>
            <a:ext cx="548625" cy="438914"/>
            <a:chOff x="3049653" y="2321468"/>
            <a:chExt cx="362991" cy="290018"/>
          </a:xfrm>
        </p:grpSpPr>
        <p:sp>
          <p:nvSpPr>
            <p:cNvPr id="1139" name="Google Shape;1139;p36"/>
            <p:cNvSpPr/>
            <p:nvPr/>
          </p:nvSpPr>
          <p:spPr>
            <a:xfrm>
              <a:off x="3280290" y="2429690"/>
              <a:ext cx="29913" cy="73957"/>
            </a:xfrm>
            <a:custGeom>
              <a:avLst/>
              <a:gdLst/>
              <a:ahLst/>
              <a:cxnLst/>
              <a:rect l="l" t="t" r="r" b="b"/>
              <a:pathLst>
                <a:path w="942" h="2329" extrusionOk="0">
                  <a:moveTo>
                    <a:pt x="200" y="1"/>
                  </a:moveTo>
                  <a:cubicBezTo>
                    <a:pt x="158" y="1"/>
                    <a:pt x="114" y="16"/>
                    <a:pt x="72" y="45"/>
                  </a:cubicBezTo>
                  <a:cubicBezTo>
                    <a:pt x="13" y="93"/>
                    <a:pt x="13" y="200"/>
                    <a:pt x="72" y="283"/>
                  </a:cubicBezTo>
                  <a:cubicBezTo>
                    <a:pt x="572" y="772"/>
                    <a:pt x="572" y="1569"/>
                    <a:pt x="72" y="2046"/>
                  </a:cubicBezTo>
                  <a:cubicBezTo>
                    <a:pt x="1" y="2129"/>
                    <a:pt x="1" y="2224"/>
                    <a:pt x="72" y="2284"/>
                  </a:cubicBezTo>
                  <a:cubicBezTo>
                    <a:pt x="102" y="2313"/>
                    <a:pt x="144" y="2328"/>
                    <a:pt x="187" y="2328"/>
                  </a:cubicBezTo>
                  <a:cubicBezTo>
                    <a:pt x="230" y="2328"/>
                    <a:pt x="275" y="2313"/>
                    <a:pt x="310" y="2284"/>
                  </a:cubicBezTo>
                  <a:cubicBezTo>
                    <a:pt x="941" y="1665"/>
                    <a:pt x="941" y="664"/>
                    <a:pt x="310" y="45"/>
                  </a:cubicBezTo>
                  <a:cubicBezTo>
                    <a:pt x="280" y="16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3317729" y="2392250"/>
              <a:ext cx="49570" cy="148836"/>
            </a:xfrm>
            <a:custGeom>
              <a:avLst/>
              <a:gdLst/>
              <a:ahLst/>
              <a:cxnLst/>
              <a:rect l="l" t="t" r="r" b="b"/>
              <a:pathLst>
                <a:path w="1561" h="4687" extrusionOk="0">
                  <a:moveTo>
                    <a:pt x="183" y="1"/>
                  </a:moveTo>
                  <a:cubicBezTo>
                    <a:pt x="140" y="1"/>
                    <a:pt x="96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1191" y="1415"/>
                    <a:pt x="1191" y="3272"/>
                    <a:pt x="60" y="4403"/>
                  </a:cubicBezTo>
                  <a:cubicBezTo>
                    <a:pt x="0" y="4475"/>
                    <a:pt x="0" y="4582"/>
                    <a:pt x="60" y="4641"/>
                  </a:cubicBezTo>
                  <a:cubicBezTo>
                    <a:pt x="90" y="4671"/>
                    <a:pt x="131" y="4686"/>
                    <a:pt x="175" y="4686"/>
                  </a:cubicBezTo>
                  <a:cubicBezTo>
                    <a:pt x="218" y="4686"/>
                    <a:pt x="262" y="4671"/>
                    <a:pt x="298" y="4641"/>
                  </a:cubicBezTo>
                  <a:cubicBezTo>
                    <a:pt x="1560" y="3379"/>
                    <a:pt x="1560" y="1308"/>
                    <a:pt x="298" y="46"/>
                  </a:cubicBezTo>
                  <a:cubicBezTo>
                    <a:pt x="268" y="16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3354406" y="2355954"/>
              <a:ext cx="58239" cy="222317"/>
            </a:xfrm>
            <a:custGeom>
              <a:avLst/>
              <a:gdLst/>
              <a:ahLst/>
              <a:cxnLst/>
              <a:rect l="l" t="t" r="r" b="b"/>
              <a:pathLst>
                <a:path w="1834" h="7001" extrusionOk="0">
                  <a:moveTo>
                    <a:pt x="174" y="1"/>
                  </a:moveTo>
                  <a:cubicBezTo>
                    <a:pt x="131" y="1"/>
                    <a:pt x="90" y="16"/>
                    <a:pt x="60" y="46"/>
                  </a:cubicBezTo>
                  <a:cubicBezTo>
                    <a:pt x="0" y="105"/>
                    <a:pt x="0" y="200"/>
                    <a:pt x="60" y="284"/>
                  </a:cubicBezTo>
                  <a:cubicBezTo>
                    <a:pt x="1834" y="2046"/>
                    <a:pt x="1834" y="4939"/>
                    <a:pt x="60" y="6713"/>
                  </a:cubicBezTo>
                  <a:cubicBezTo>
                    <a:pt x="0" y="6773"/>
                    <a:pt x="0" y="6868"/>
                    <a:pt x="60" y="6951"/>
                  </a:cubicBezTo>
                  <a:cubicBezTo>
                    <a:pt x="88" y="6985"/>
                    <a:pt x="128" y="7000"/>
                    <a:pt x="169" y="7000"/>
                  </a:cubicBezTo>
                  <a:cubicBezTo>
                    <a:pt x="214" y="7000"/>
                    <a:pt x="261" y="6982"/>
                    <a:pt x="298" y="6951"/>
                  </a:cubicBezTo>
                  <a:cubicBezTo>
                    <a:pt x="1227" y="6023"/>
                    <a:pt x="1727" y="4808"/>
                    <a:pt x="1727" y="3498"/>
                  </a:cubicBezTo>
                  <a:cubicBezTo>
                    <a:pt x="1727" y="2189"/>
                    <a:pt x="1227" y="962"/>
                    <a:pt x="298" y="46"/>
                  </a:cubicBezTo>
                  <a:cubicBezTo>
                    <a:pt x="262" y="16"/>
                    <a:pt x="21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3049653" y="2321468"/>
              <a:ext cx="210250" cy="290018"/>
            </a:xfrm>
            <a:custGeom>
              <a:avLst/>
              <a:gdLst/>
              <a:ahLst/>
              <a:cxnLst/>
              <a:rect l="l" t="t" r="r" b="b"/>
              <a:pathLst>
                <a:path w="6621" h="9133" extrusionOk="0">
                  <a:moveTo>
                    <a:pt x="5216" y="1072"/>
                  </a:moveTo>
                  <a:lnTo>
                    <a:pt x="5216" y="8097"/>
                  </a:lnTo>
                  <a:cubicBezTo>
                    <a:pt x="4156" y="7751"/>
                    <a:pt x="3287" y="7037"/>
                    <a:pt x="2739" y="6061"/>
                  </a:cubicBezTo>
                  <a:lnTo>
                    <a:pt x="2739" y="3084"/>
                  </a:lnTo>
                  <a:cubicBezTo>
                    <a:pt x="3275" y="2120"/>
                    <a:pt x="4156" y="1405"/>
                    <a:pt x="5216" y="1072"/>
                  </a:cubicBezTo>
                  <a:close/>
                  <a:moveTo>
                    <a:pt x="5716" y="0"/>
                  </a:moveTo>
                  <a:cubicBezTo>
                    <a:pt x="5430" y="0"/>
                    <a:pt x="5216" y="215"/>
                    <a:pt x="5216" y="501"/>
                  </a:cubicBezTo>
                  <a:lnTo>
                    <a:pt x="5216" y="691"/>
                  </a:lnTo>
                  <a:cubicBezTo>
                    <a:pt x="4049" y="1048"/>
                    <a:pt x="3096" y="1810"/>
                    <a:pt x="2489" y="2858"/>
                  </a:cubicBezTo>
                  <a:lnTo>
                    <a:pt x="1227" y="2858"/>
                  </a:lnTo>
                  <a:cubicBezTo>
                    <a:pt x="549" y="2858"/>
                    <a:pt x="13" y="3394"/>
                    <a:pt x="13" y="4061"/>
                  </a:cubicBezTo>
                  <a:lnTo>
                    <a:pt x="13" y="5037"/>
                  </a:lnTo>
                  <a:cubicBezTo>
                    <a:pt x="1" y="5692"/>
                    <a:pt x="489" y="6227"/>
                    <a:pt x="1120" y="6275"/>
                  </a:cubicBezTo>
                  <a:cubicBezTo>
                    <a:pt x="1203" y="6275"/>
                    <a:pt x="1287" y="6216"/>
                    <a:pt x="1299" y="6132"/>
                  </a:cubicBezTo>
                  <a:cubicBezTo>
                    <a:pt x="1299" y="6037"/>
                    <a:pt x="1239" y="5966"/>
                    <a:pt x="1144" y="5954"/>
                  </a:cubicBezTo>
                  <a:cubicBezTo>
                    <a:pt x="703" y="5918"/>
                    <a:pt x="346" y="5537"/>
                    <a:pt x="346" y="5073"/>
                  </a:cubicBezTo>
                  <a:lnTo>
                    <a:pt x="346" y="4084"/>
                  </a:lnTo>
                  <a:cubicBezTo>
                    <a:pt x="346" y="3608"/>
                    <a:pt x="727" y="3215"/>
                    <a:pt x="1227" y="3215"/>
                  </a:cubicBezTo>
                  <a:lnTo>
                    <a:pt x="2418" y="3215"/>
                  </a:lnTo>
                  <a:lnTo>
                    <a:pt x="2418" y="5954"/>
                  </a:lnTo>
                  <a:lnTo>
                    <a:pt x="1918" y="5954"/>
                  </a:lnTo>
                  <a:cubicBezTo>
                    <a:pt x="1834" y="5954"/>
                    <a:pt x="1763" y="6025"/>
                    <a:pt x="1763" y="6108"/>
                  </a:cubicBezTo>
                  <a:cubicBezTo>
                    <a:pt x="1763" y="6204"/>
                    <a:pt x="1834" y="6275"/>
                    <a:pt x="1918" y="6275"/>
                  </a:cubicBezTo>
                  <a:lnTo>
                    <a:pt x="2489" y="6275"/>
                  </a:lnTo>
                  <a:cubicBezTo>
                    <a:pt x="3096" y="7323"/>
                    <a:pt x="4049" y="8097"/>
                    <a:pt x="5216" y="8430"/>
                  </a:cubicBezTo>
                  <a:lnTo>
                    <a:pt x="5216" y="8633"/>
                  </a:lnTo>
                  <a:cubicBezTo>
                    <a:pt x="5216" y="8906"/>
                    <a:pt x="5430" y="9133"/>
                    <a:pt x="5716" y="9133"/>
                  </a:cubicBezTo>
                  <a:lnTo>
                    <a:pt x="6121" y="9133"/>
                  </a:lnTo>
                  <a:cubicBezTo>
                    <a:pt x="6406" y="9133"/>
                    <a:pt x="6621" y="8906"/>
                    <a:pt x="6621" y="8633"/>
                  </a:cubicBezTo>
                  <a:lnTo>
                    <a:pt x="6621" y="4953"/>
                  </a:lnTo>
                  <a:cubicBezTo>
                    <a:pt x="6621" y="4858"/>
                    <a:pt x="6549" y="4787"/>
                    <a:pt x="6466" y="4787"/>
                  </a:cubicBezTo>
                  <a:cubicBezTo>
                    <a:pt x="6371" y="4787"/>
                    <a:pt x="6299" y="4858"/>
                    <a:pt x="6299" y="4953"/>
                  </a:cubicBezTo>
                  <a:lnTo>
                    <a:pt x="6299" y="8633"/>
                  </a:lnTo>
                  <a:cubicBezTo>
                    <a:pt x="6299" y="8728"/>
                    <a:pt x="6228" y="8811"/>
                    <a:pt x="6121" y="8811"/>
                  </a:cubicBezTo>
                  <a:lnTo>
                    <a:pt x="5716" y="8811"/>
                  </a:lnTo>
                  <a:cubicBezTo>
                    <a:pt x="5609" y="8811"/>
                    <a:pt x="5537" y="8728"/>
                    <a:pt x="5537" y="8633"/>
                  </a:cubicBezTo>
                  <a:lnTo>
                    <a:pt x="5537" y="501"/>
                  </a:lnTo>
                  <a:cubicBezTo>
                    <a:pt x="5537" y="393"/>
                    <a:pt x="5609" y="322"/>
                    <a:pt x="5716" y="322"/>
                  </a:cubicBezTo>
                  <a:lnTo>
                    <a:pt x="6121" y="322"/>
                  </a:lnTo>
                  <a:cubicBezTo>
                    <a:pt x="6228" y="322"/>
                    <a:pt x="6299" y="393"/>
                    <a:pt x="6299" y="501"/>
                  </a:cubicBezTo>
                  <a:lnTo>
                    <a:pt x="6299" y="4180"/>
                  </a:lnTo>
                  <a:cubicBezTo>
                    <a:pt x="6299" y="4263"/>
                    <a:pt x="6371" y="4346"/>
                    <a:pt x="6466" y="4346"/>
                  </a:cubicBezTo>
                  <a:cubicBezTo>
                    <a:pt x="6549" y="4346"/>
                    <a:pt x="6621" y="4263"/>
                    <a:pt x="6621" y="4180"/>
                  </a:cubicBezTo>
                  <a:lnTo>
                    <a:pt x="6621" y="501"/>
                  </a:lnTo>
                  <a:cubicBezTo>
                    <a:pt x="6621" y="215"/>
                    <a:pt x="6406" y="0"/>
                    <a:pt x="6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36"/>
          <p:cNvGrpSpPr/>
          <p:nvPr/>
        </p:nvGrpSpPr>
        <p:grpSpPr>
          <a:xfrm>
            <a:off x="2241732" y="1975509"/>
            <a:ext cx="476604" cy="476601"/>
            <a:chOff x="3040984" y="3681059"/>
            <a:chExt cx="356164" cy="355815"/>
          </a:xfrm>
          <a:solidFill>
            <a:schemeClr val="bg2"/>
          </a:solidFill>
        </p:grpSpPr>
        <p:sp>
          <p:nvSpPr>
            <p:cNvPr id="1147" name="Google Shape;1147;p36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36"/>
          <p:cNvGrpSpPr/>
          <p:nvPr/>
        </p:nvGrpSpPr>
        <p:grpSpPr>
          <a:xfrm>
            <a:off x="7038143" y="3629905"/>
            <a:ext cx="454691" cy="478200"/>
            <a:chOff x="3620576" y="2745525"/>
            <a:chExt cx="336889" cy="355592"/>
          </a:xfrm>
        </p:grpSpPr>
        <p:sp>
          <p:nvSpPr>
            <p:cNvPr id="1144" name="Google Shape;1144;p36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118;p67">
            <a:extLst>
              <a:ext uri="{FF2B5EF4-FFF2-40B4-BE49-F238E27FC236}">
                <a16:creationId xmlns:a16="http://schemas.microsoft.com/office/drawing/2014/main" id="{9EF5AFF0-5E21-4D3F-AFAE-4DD97DE2D982}"/>
              </a:ext>
            </a:extLst>
          </p:cNvPr>
          <p:cNvGrpSpPr/>
          <p:nvPr/>
        </p:nvGrpSpPr>
        <p:grpSpPr>
          <a:xfrm>
            <a:off x="7000509" y="1961857"/>
            <a:ext cx="500299" cy="476600"/>
            <a:chOff x="3043239" y="3215626"/>
            <a:chExt cx="366008" cy="348670"/>
          </a:xfrm>
          <a:solidFill>
            <a:srgbClr val="FFB635"/>
          </a:solidFill>
        </p:grpSpPr>
        <p:sp>
          <p:nvSpPr>
            <p:cNvPr id="40" name="Google Shape;10119;p67">
              <a:extLst>
                <a:ext uri="{FF2B5EF4-FFF2-40B4-BE49-F238E27FC236}">
                  <a16:creationId xmlns:a16="http://schemas.microsoft.com/office/drawing/2014/main" id="{AC5C0C39-568A-46F0-9793-B2A98ABB562B}"/>
                </a:ext>
              </a:extLst>
            </p:cNvPr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20;p67">
              <a:extLst>
                <a:ext uri="{FF2B5EF4-FFF2-40B4-BE49-F238E27FC236}">
                  <a16:creationId xmlns:a16="http://schemas.microsoft.com/office/drawing/2014/main" id="{915DA64A-02D5-442F-91B3-9F31FD5E7796}"/>
                </a:ext>
              </a:extLst>
            </p:cNvPr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0270;p67">
            <a:extLst>
              <a:ext uri="{FF2B5EF4-FFF2-40B4-BE49-F238E27FC236}">
                <a16:creationId xmlns:a16="http://schemas.microsoft.com/office/drawing/2014/main" id="{4FF458C5-30C7-465D-B0C9-FEE576F5B6D3}"/>
              </a:ext>
            </a:extLst>
          </p:cNvPr>
          <p:cNvGrpSpPr/>
          <p:nvPr/>
        </p:nvGrpSpPr>
        <p:grpSpPr>
          <a:xfrm>
            <a:off x="5183987" y="3554947"/>
            <a:ext cx="546891" cy="505533"/>
            <a:chOff x="7384751" y="4147984"/>
            <a:chExt cx="380012" cy="351274"/>
          </a:xfrm>
          <a:solidFill>
            <a:srgbClr val="FFB635"/>
          </a:solidFill>
        </p:grpSpPr>
        <p:sp>
          <p:nvSpPr>
            <p:cNvPr id="43" name="Google Shape;10271;p67">
              <a:extLst>
                <a:ext uri="{FF2B5EF4-FFF2-40B4-BE49-F238E27FC236}">
                  <a16:creationId xmlns:a16="http://schemas.microsoft.com/office/drawing/2014/main" id="{D34CC93A-E640-4252-A18D-02D3D1FB1CDA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72;p67">
              <a:extLst>
                <a:ext uri="{FF2B5EF4-FFF2-40B4-BE49-F238E27FC236}">
                  <a16:creationId xmlns:a16="http://schemas.microsoft.com/office/drawing/2014/main" id="{6B0AF888-0216-4312-8841-CA778D611442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73;p67">
              <a:extLst>
                <a:ext uri="{FF2B5EF4-FFF2-40B4-BE49-F238E27FC236}">
                  <a16:creationId xmlns:a16="http://schemas.microsoft.com/office/drawing/2014/main" id="{DE6A8E36-0A99-4469-9B23-A47043A29A77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74;p67">
              <a:extLst>
                <a:ext uri="{FF2B5EF4-FFF2-40B4-BE49-F238E27FC236}">
                  <a16:creationId xmlns:a16="http://schemas.microsoft.com/office/drawing/2014/main" id="{8FEBDD84-9212-4AD1-9280-7C90EAA09A59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75;p67">
              <a:extLst>
                <a:ext uri="{FF2B5EF4-FFF2-40B4-BE49-F238E27FC236}">
                  <a16:creationId xmlns:a16="http://schemas.microsoft.com/office/drawing/2014/main" id="{A263FB91-7191-4F7F-8F7C-EBFEB75D3D29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0036;p67">
            <a:extLst>
              <a:ext uri="{FF2B5EF4-FFF2-40B4-BE49-F238E27FC236}">
                <a16:creationId xmlns:a16="http://schemas.microsoft.com/office/drawing/2014/main" id="{CCBC4E8C-D579-4035-B4FD-628DB1E0E0BF}"/>
              </a:ext>
            </a:extLst>
          </p:cNvPr>
          <p:cNvGrpSpPr/>
          <p:nvPr/>
        </p:nvGrpSpPr>
        <p:grpSpPr>
          <a:xfrm>
            <a:off x="4356282" y="1980567"/>
            <a:ext cx="371500" cy="476600"/>
            <a:chOff x="6974158" y="2789537"/>
            <a:chExt cx="255247" cy="327458"/>
          </a:xfrm>
          <a:solidFill>
            <a:srgbClr val="FFB635"/>
          </a:solidFill>
        </p:grpSpPr>
        <p:sp>
          <p:nvSpPr>
            <p:cNvPr id="49" name="Google Shape;10037;p67">
              <a:extLst>
                <a:ext uri="{FF2B5EF4-FFF2-40B4-BE49-F238E27FC236}">
                  <a16:creationId xmlns:a16="http://schemas.microsoft.com/office/drawing/2014/main" id="{F8D2373D-38AA-41DA-ACD8-FFBFDE955199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38;p67">
              <a:extLst>
                <a:ext uri="{FF2B5EF4-FFF2-40B4-BE49-F238E27FC236}">
                  <a16:creationId xmlns:a16="http://schemas.microsoft.com/office/drawing/2014/main" id="{24192C06-A1DB-4F5B-A9DE-20E21F8B0958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39;p67">
              <a:extLst>
                <a:ext uri="{FF2B5EF4-FFF2-40B4-BE49-F238E27FC236}">
                  <a16:creationId xmlns:a16="http://schemas.microsoft.com/office/drawing/2014/main" id="{CDE4600B-F5A7-4CA7-B7D1-3478606D2DA5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40;p67">
              <a:extLst>
                <a:ext uri="{FF2B5EF4-FFF2-40B4-BE49-F238E27FC236}">
                  <a16:creationId xmlns:a16="http://schemas.microsoft.com/office/drawing/2014/main" id="{045E29C6-2C5F-4E87-B53D-3F2C94238551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41;p67">
              <a:extLst>
                <a:ext uri="{FF2B5EF4-FFF2-40B4-BE49-F238E27FC236}">
                  <a16:creationId xmlns:a16="http://schemas.microsoft.com/office/drawing/2014/main" id="{19CF6955-DE9F-4CA1-9CBC-0443E4E6B292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42;p67">
              <a:extLst>
                <a:ext uri="{FF2B5EF4-FFF2-40B4-BE49-F238E27FC236}">
                  <a16:creationId xmlns:a16="http://schemas.microsoft.com/office/drawing/2014/main" id="{BE3F5A84-997B-4EE4-962A-57A2574EA999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0063;p67">
            <a:extLst>
              <a:ext uri="{FF2B5EF4-FFF2-40B4-BE49-F238E27FC236}">
                <a16:creationId xmlns:a16="http://schemas.microsoft.com/office/drawing/2014/main" id="{F6EE10F5-6220-49A6-BDFB-35F352673313}"/>
              </a:ext>
            </a:extLst>
          </p:cNvPr>
          <p:cNvGrpSpPr/>
          <p:nvPr/>
        </p:nvGrpSpPr>
        <p:grpSpPr>
          <a:xfrm>
            <a:off x="3331634" y="3610855"/>
            <a:ext cx="483655" cy="430575"/>
            <a:chOff x="5765817" y="3227724"/>
            <a:chExt cx="364865" cy="324822"/>
          </a:xfrm>
          <a:solidFill>
            <a:srgbClr val="FFB635"/>
          </a:solidFill>
        </p:grpSpPr>
        <p:sp>
          <p:nvSpPr>
            <p:cNvPr id="56" name="Google Shape;10064;p67">
              <a:extLst>
                <a:ext uri="{FF2B5EF4-FFF2-40B4-BE49-F238E27FC236}">
                  <a16:creationId xmlns:a16="http://schemas.microsoft.com/office/drawing/2014/main" id="{36FDB53D-D59C-4361-A063-7004025CD76C}"/>
                </a:ext>
              </a:extLst>
            </p:cNvPr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65;p67">
              <a:extLst>
                <a:ext uri="{FF2B5EF4-FFF2-40B4-BE49-F238E27FC236}">
                  <a16:creationId xmlns:a16="http://schemas.microsoft.com/office/drawing/2014/main" id="{181A5948-59D5-40BD-8D42-108B61D58708}"/>
                </a:ext>
              </a:extLst>
            </p:cNvPr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66;p67">
              <a:extLst>
                <a:ext uri="{FF2B5EF4-FFF2-40B4-BE49-F238E27FC236}">
                  <a16:creationId xmlns:a16="http://schemas.microsoft.com/office/drawing/2014/main" id="{D9FB2432-0D58-40F8-85A8-72B288C34637}"/>
                </a:ext>
              </a:extLst>
            </p:cNvPr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id="{2C4A97FE-D465-42EC-90AB-9198E508E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50" t="5788" r="80620" b="61961"/>
          <a:stretch/>
        </p:blipFill>
        <p:spPr>
          <a:xfrm>
            <a:off x="1142198" y="1280160"/>
            <a:ext cx="1099945" cy="11719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Ferramenta de gestão</a:t>
            </a:r>
            <a:endParaRPr dirty="0"/>
          </a:p>
        </p:txBody>
      </p:sp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F88149-FAF5-448A-8111-761891E59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"/>
          <a:stretch/>
        </p:blipFill>
        <p:spPr>
          <a:xfrm>
            <a:off x="19050" y="1249007"/>
            <a:ext cx="9124950" cy="3657600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3D825B01-1683-40F4-B334-F677AC1A5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82" y="2209350"/>
            <a:ext cx="2194560" cy="12344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232AEA0-1CE9-4C6E-A937-C91933353A2F}"/>
              </a:ext>
            </a:extLst>
          </p:cNvPr>
          <p:cNvSpPr txBox="1"/>
          <p:nvPr/>
        </p:nvSpPr>
        <p:spPr>
          <a:xfrm>
            <a:off x="4155142" y="3443790"/>
            <a:ext cx="466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https://trello.com/b/YJzfErrf/projeto-individual-sprint-3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3"/>
          <p:cNvSpPr txBox="1">
            <a:spLocks noGrp="1"/>
          </p:cNvSpPr>
          <p:nvPr>
            <p:ph type="title"/>
          </p:nvPr>
        </p:nvSpPr>
        <p:spPr>
          <a:xfrm>
            <a:off x="713225" y="548827"/>
            <a:ext cx="3687300" cy="9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Sprints e Backlog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28CD4-DABC-4D45-8529-80FA57D88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61616"/>
              </a:clrFrom>
              <a:clrTo>
                <a:srgbClr val="161616">
                  <a:alpha val="0"/>
                </a:srgbClr>
              </a:clrTo>
            </a:clrChange>
          </a:blip>
          <a:srcRect b="65806"/>
          <a:stretch/>
        </p:blipFill>
        <p:spPr>
          <a:xfrm>
            <a:off x="884064" y="1438371"/>
            <a:ext cx="4000473" cy="1250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24105-54D4-48B8-A8A3-284712179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61616"/>
              </a:clrFrom>
              <a:clrTo>
                <a:srgbClr val="161616">
                  <a:alpha val="0"/>
                </a:srgbClr>
              </a:clrTo>
            </a:clrChange>
          </a:blip>
          <a:srcRect t="35515" b="37134"/>
          <a:stretch/>
        </p:blipFill>
        <p:spPr>
          <a:xfrm>
            <a:off x="4511297" y="2667827"/>
            <a:ext cx="4000473" cy="1000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FD8BC-7A62-4C28-936A-9D32F97A2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61616"/>
              </a:clrFrom>
              <a:clrTo>
                <a:srgbClr val="161616">
                  <a:alpha val="0"/>
                </a:srgbClr>
              </a:clrTo>
            </a:clrChange>
          </a:blip>
          <a:srcRect t="63547"/>
          <a:stretch/>
        </p:blipFill>
        <p:spPr>
          <a:xfrm>
            <a:off x="884064" y="3488484"/>
            <a:ext cx="4000473" cy="133291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36B5F5E-E31A-4602-8B07-6645D2FEA0C8}"/>
              </a:ext>
            </a:extLst>
          </p:cNvPr>
          <p:cNvGrpSpPr/>
          <p:nvPr/>
        </p:nvGrpSpPr>
        <p:grpSpPr>
          <a:xfrm>
            <a:off x="766008" y="908487"/>
            <a:ext cx="7611984" cy="4287477"/>
            <a:chOff x="2910051" y="995050"/>
            <a:chExt cx="6268140" cy="3530552"/>
          </a:xfrm>
        </p:grpSpPr>
        <p:pic>
          <p:nvPicPr>
            <p:cNvPr id="1514" name="Google Shape;1514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0051" y="995050"/>
              <a:ext cx="6268140" cy="35305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63D5EF-8F3C-4347-B820-B4AB2F489491}"/>
                </a:ext>
              </a:extLst>
            </p:cNvPr>
            <p:cNvGrpSpPr/>
            <p:nvPr/>
          </p:nvGrpSpPr>
          <p:grpSpPr>
            <a:xfrm>
              <a:off x="4483475" y="1409700"/>
              <a:ext cx="3253042" cy="2034541"/>
              <a:chOff x="4483475" y="1409700"/>
              <a:chExt cx="3253042" cy="203454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D8866C5-0F0C-4E9D-A03B-6BC311A4A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3476" y="1409700"/>
                <a:ext cx="3253041" cy="185652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9E10EE0-B4C4-4922-AFF0-BD6FCEE668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t="22778" b="45949"/>
              <a:stretch/>
            </p:blipFill>
            <p:spPr>
              <a:xfrm>
                <a:off x="4483475" y="2863651"/>
                <a:ext cx="3253042" cy="580590"/>
              </a:xfrm>
              <a:prstGeom prst="rect">
                <a:avLst/>
              </a:prstGeom>
            </p:spPr>
          </p:pic>
        </p:grpSp>
      </p:grpSp>
      <p:sp>
        <p:nvSpPr>
          <p:cNvPr id="1519" name="Google Shape;1519;p48"/>
          <p:cNvSpPr txBox="1">
            <a:spLocks noGrp="1"/>
          </p:cNvSpPr>
          <p:nvPr>
            <p:ph type="title"/>
          </p:nvPr>
        </p:nvSpPr>
        <p:spPr>
          <a:xfrm>
            <a:off x="0" y="324687"/>
            <a:ext cx="91440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Vamos pro site!!!</a:t>
            </a:r>
            <a:endParaRPr dirty="0"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Music Production Company Profile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DD911A"/>
      </a:lt2>
      <a:accent1>
        <a:srgbClr val="F1C784"/>
      </a:accent1>
      <a:accent2>
        <a:srgbClr val="212121"/>
      </a:accent2>
      <a:accent3>
        <a:srgbClr val="78909C"/>
      </a:accent3>
      <a:accent4>
        <a:srgbClr val="DD911A"/>
      </a:accent4>
      <a:accent5>
        <a:srgbClr val="F1C784"/>
      </a:accent5>
      <a:accent6>
        <a:srgbClr val="43434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145</Words>
  <Application>Microsoft Office PowerPoint</Application>
  <PresentationFormat>On-screen Show (16:9)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Aharoni</vt:lpstr>
      <vt:lpstr>Poppins SemiBold</vt:lpstr>
      <vt:lpstr>Montserrat</vt:lpstr>
      <vt:lpstr>Arial</vt:lpstr>
      <vt:lpstr>Music Production Company Profile by Slidesgo</vt:lpstr>
      <vt:lpstr>Imagine Dragons Projeto individual</vt:lpstr>
      <vt:lpstr>Contexto</vt:lpstr>
      <vt:lpstr>A importância da Banda</vt:lpstr>
      <vt:lpstr>High-level design</vt:lpstr>
      <vt:lpstr>Low-level design</vt:lpstr>
      <vt:lpstr>Modelo lógico</vt:lpstr>
      <vt:lpstr>Ferramenta de gestão</vt:lpstr>
      <vt:lpstr>Sprints e Backlog</vt:lpstr>
      <vt:lpstr>Vamos pro site!!!</vt:lpstr>
      <vt:lpstr>01</vt:lpstr>
      <vt:lpstr>Valores</vt:lpstr>
      <vt:lpstr>Agradecimentos</vt:lpstr>
      <vt:lpstr>Imagine Dragons - Walking The Wire</vt:lpstr>
      <vt:lpstr>Obrigado pela atanção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Imagine Dragons Projeto individual</dc:title>
  <dc:creator>Lucas Teixeira</dc:creator>
  <cp:lastModifiedBy>LUCAS MENEZES TEIXEIRA .</cp:lastModifiedBy>
  <cp:revision>3</cp:revision>
  <dcterms:modified xsi:type="dcterms:W3CDTF">2021-06-07T22:41:18Z</dcterms:modified>
</cp:coreProperties>
</file>